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35"/>
  </p:notesMasterIdLst>
  <p:sldIdLst>
    <p:sldId id="256" r:id="rId5"/>
    <p:sldId id="257" r:id="rId6"/>
    <p:sldId id="259" r:id="rId7"/>
    <p:sldId id="260" r:id="rId8"/>
    <p:sldId id="345" r:id="rId9"/>
    <p:sldId id="267" r:id="rId10"/>
    <p:sldId id="350" r:id="rId11"/>
    <p:sldId id="351" r:id="rId12"/>
    <p:sldId id="352" r:id="rId13"/>
    <p:sldId id="270" r:id="rId14"/>
    <p:sldId id="287" r:id="rId15"/>
    <p:sldId id="288" r:id="rId16"/>
    <p:sldId id="289" r:id="rId17"/>
    <p:sldId id="290" r:id="rId18"/>
    <p:sldId id="271" r:id="rId19"/>
    <p:sldId id="272" r:id="rId20"/>
    <p:sldId id="360" r:id="rId21"/>
    <p:sldId id="362" r:id="rId22"/>
    <p:sldId id="363" r:id="rId23"/>
    <p:sldId id="274" r:id="rId24"/>
    <p:sldId id="275" r:id="rId25"/>
    <p:sldId id="276" r:id="rId26"/>
    <p:sldId id="344" r:id="rId27"/>
    <p:sldId id="262" r:id="rId28"/>
    <p:sldId id="280" r:id="rId29"/>
    <p:sldId id="281" r:id="rId30"/>
    <p:sldId id="285" r:id="rId31"/>
    <p:sldId id="349" r:id="rId32"/>
    <p:sldId id="293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Andrea" initials="KA" lastIdx="7" clrIdx="0">
    <p:extLst>
      <p:ext uri="{19B8F6BF-5375-455C-9EA6-DF929625EA0E}">
        <p15:presenceInfo xmlns:p15="http://schemas.microsoft.com/office/powerpoint/2012/main" userId="4c7ec36c96c700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97206-535E-8A47-8DC5-23C28AA66BDA}" v="19" dt="2021-01-23T23:03:23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9"/>
    <p:restoredTop sz="86197"/>
  </p:normalViewPr>
  <p:slideViewPr>
    <p:cSldViewPr snapToGrid="0" snapToObjects="1">
      <p:cViewPr varScale="1">
        <p:scale>
          <a:sx n="102" d="100"/>
          <a:sy n="102" d="100"/>
        </p:scale>
        <p:origin x="105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M Andrea" userId="d934b794-6e30-405d-a4e3-ef7441470742" providerId="ADAL" clId="{374D8904-0BEC-1B4A-AC3C-05C19C4F2CAE}"/>
    <pc:docChg chg="undo redo custSel addSld delSld modSld modMainMaster">
      <pc:chgData name="Kevin M Andrea" userId="d934b794-6e30-405d-a4e3-ef7441470742" providerId="ADAL" clId="{374D8904-0BEC-1B4A-AC3C-05C19C4F2CAE}" dt="2020-08-24T15:03:19.567" v="3893" actId="20577"/>
      <pc:docMkLst>
        <pc:docMk/>
      </pc:docMkLst>
      <pc:sldChg chg="delSp modSp mod modNotesTx">
        <pc:chgData name="Kevin M Andrea" userId="d934b794-6e30-405d-a4e3-ef7441470742" providerId="ADAL" clId="{374D8904-0BEC-1B4A-AC3C-05C19C4F2CAE}" dt="2020-08-24T15:03:19.567" v="3893" actId="20577"/>
        <pc:sldMkLst>
          <pc:docMk/>
          <pc:sldMk cId="2163756454" sldId="256"/>
        </pc:sldMkLst>
        <pc:spChg chg="del mod">
          <ac:chgData name="Kevin M Andrea" userId="d934b794-6e30-405d-a4e3-ef7441470742" providerId="ADAL" clId="{374D8904-0BEC-1B4A-AC3C-05C19C4F2CAE}" dt="2020-08-12T20:18:53.228" v="721" actId="478"/>
          <ac:spMkLst>
            <pc:docMk/>
            <pc:sldMk cId="2163756454" sldId="256"/>
            <ac:spMk id="4" creationId="{CB6DCE48-A55D-674F-B3CC-E5B3D16B20E8}"/>
          </ac:spMkLst>
        </pc:spChg>
      </pc:sldChg>
      <pc:sldChg chg="delSp mod">
        <pc:chgData name="Kevin M Andrea" userId="d934b794-6e30-405d-a4e3-ef7441470742" providerId="ADAL" clId="{374D8904-0BEC-1B4A-AC3C-05C19C4F2CAE}" dt="2020-08-12T20:18:54.631" v="722" actId="478"/>
        <pc:sldMkLst>
          <pc:docMk/>
          <pc:sldMk cId="3318424183" sldId="257"/>
        </pc:sldMkLst>
        <pc:spChg chg="del">
          <ac:chgData name="Kevin M Andrea" userId="d934b794-6e30-405d-a4e3-ef7441470742" providerId="ADAL" clId="{374D8904-0BEC-1B4A-AC3C-05C19C4F2CAE}" dt="2020-08-12T20:18:54.631" v="722" actId="478"/>
          <ac:spMkLst>
            <pc:docMk/>
            <pc:sldMk cId="3318424183" sldId="257"/>
            <ac:spMk id="4" creationId="{BCDBA7CC-49FB-CA4F-B836-82D34AF5E181}"/>
          </ac:spMkLst>
        </pc:spChg>
      </pc:sldChg>
      <pc:sldChg chg="delSp mod">
        <pc:chgData name="Kevin M Andrea" userId="d934b794-6e30-405d-a4e3-ef7441470742" providerId="ADAL" clId="{374D8904-0BEC-1B4A-AC3C-05C19C4F2CAE}" dt="2020-08-12T20:18:55.574" v="723" actId="478"/>
        <pc:sldMkLst>
          <pc:docMk/>
          <pc:sldMk cId="3319106339" sldId="258"/>
        </pc:sldMkLst>
        <pc:spChg chg="del">
          <ac:chgData name="Kevin M Andrea" userId="d934b794-6e30-405d-a4e3-ef7441470742" providerId="ADAL" clId="{374D8904-0BEC-1B4A-AC3C-05C19C4F2CAE}" dt="2020-08-12T20:18:55.574" v="723" actId="478"/>
          <ac:spMkLst>
            <pc:docMk/>
            <pc:sldMk cId="3319106339" sldId="258"/>
            <ac:spMk id="4" creationId="{28F4DBFD-58E2-194D-8D78-C285A2A96D56}"/>
          </ac:spMkLst>
        </pc:spChg>
      </pc:sldChg>
      <pc:sldChg chg="delSp mod">
        <pc:chgData name="Kevin M Andrea" userId="d934b794-6e30-405d-a4e3-ef7441470742" providerId="ADAL" clId="{374D8904-0BEC-1B4A-AC3C-05C19C4F2CAE}" dt="2020-08-12T20:18:56.464" v="724" actId="478"/>
        <pc:sldMkLst>
          <pc:docMk/>
          <pc:sldMk cId="1794218178" sldId="259"/>
        </pc:sldMkLst>
        <pc:spChg chg="del">
          <ac:chgData name="Kevin M Andrea" userId="d934b794-6e30-405d-a4e3-ef7441470742" providerId="ADAL" clId="{374D8904-0BEC-1B4A-AC3C-05C19C4F2CAE}" dt="2020-08-12T20:18:56.464" v="724" actId="478"/>
          <ac:spMkLst>
            <pc:docMk/>
            <pc:sldMk cId="1794218178" sldId="259"/>
            <ac:spMk id="4" creationId="{2BC39546-E2D3-9D41-A6DA-3C2027A7A185}"/>
          </ac:spMkLst>
        </pc:spChg>
      </pc:sldChg>
      <pc:sldChg chg="delSp mod">
        <pc:chgData name="Kevin M Andrea" userId="d934b794-6e30-405d-a4e3-ef7441470742" providerId="ADAL" clId="{374D8904-0BEC-1B4A-AC3C-05C19C4F2CAE}" dt="2020-08-12T20:18:57.163" v="725" actId="478"/>
        <pc:sldMkLst>
          <pc:docMk/>
          <pc:sldMk cId="1000524890" sldId="260"/>
        </pc:sldMkLst>
        <pc:spChg chg="del">
          <ac:chgData name="Kevin M Andrea" userId="d934b794-6e30-405d-a4e3-ef7441470742" providerId="ADAL" clId="{374D8904-0BEC-1B4A-AC3C-05C19C4F2CAE}" dt="2020-08-12T20:18:57.163" v="725" actId="478"/>
          <ac:spMkLst>
            <pc:docMk/>
            <pc:sldMk cId="1000524890" sldId="260"/>
            <ac:spMk id="4" creationId="{2BC39546-E2D3-9D41-A6DA-3C2027A7A185}"/>
          </ac:spMkLst>
        </pc:spChg>
      </pc:sldChg>
      <pc:sldChg chg="addSp delSp modSp mod modAnim">
        <pc:chgData name="Kevin M Andrea" userId="d934b794-6e30-405d-a4e3-ef7441470742" providerId="ADAL" clId="{374D8904-0BEC-1B4A-AC3C-05C19C4F2CAE}" dt="2020-08-24T14:59:17.319" v="2309" actId="962"/>
        <pc:sldMkLst>
          <pc:docMk/>
          <pc:sldMk cId="615108261" sldId="262"/>
        </pc:sldMkLst>
        <pc:spChg chg="mod">
          <ac:chgData name="Kevin M Andrea" userId="d934b794-6e30-405d-a4e3-ef7441470742" providerId="ADAL" clId="{374D8904-0BEC-1B4A-AC3C-05C19C4F2CAE}" dt="2020-08-12T20:06:42.501" v="626" actId="20577"/>
          <ac:spMkLst>
            <pc:docMk/>
            <pc:sldMk cId="615108261" sldId="262"/>
            <ac:spMk id="3" creationId="{15A5D119-2643-344D-9000-E11316164074}"/>
          </ac:spMkLst>
        </pc:spChg>
        <pc:spChg chg="del">
          <ac:chgData name="Kevin M Andrea" userId="d934b794-6e30-405d-a4e3-ef7441470742" providerId="ADAL" clId="{374D8904-0BEC-1B4A-AC3C-05C19C4F2CAE}" dt="2020-08-12T20:19:00.151" v="726" actId="478"/>
          <ac:spMkLst>
            <pc:docMk/>
            <pc:sldMk cId="615108261" sldId="262"/>
            <ac:spMk id="4" creationId="{6BCB83C2-5E69-1040-87A3-F09DDF4EF321}"/>
          </ac:spMkLst>
        </pc:spChg>
        <pc:picChg chg="add mod modCrop">
          <ac:chgData name="Kevin M Andrea" userId="d934b794-6e30-405d-a4e3-ef7441470742" providerId="ADAL" clId="{374D8904-0BEC-1B4A-AC3C-05C19C4F2CAE}" dt="2020-08-24T14:59:05.449" v="2177" actId="962"/>
          <ac:picMkLst>
            <pc:docMk/>
            <pc:sldMk cId="615108261" sldId="262"/>
            <ac:picMk id="7" creationId="{5342E72F-D350-0E48-BAEF-35153A601507}"/>
          </ac:picMkLst>
        </pc:picChg>
        <pc:picChg chg="add mod">
          <ac:chgData name="Kevin M Andrea" userId="d934b794-6e30-405d-a4e3-ef7441470742" providerId="ADAL" clId="{374D8904-0BEC-1B4A-AC3C-05C19C4F2CAE}" dt="2020-08-24T14:59:17.319" v="2309" actId="962"/>
          <ac:picMkLst>
            <pc:docMk/>
            <pc:sldMk cId="615108261" sldId="262"/>
            <ac:picMk id="8" creationId="{722C0CCA-153A-974C-B4B4-D7B8B97F9073}"/>
          </ac:picMkLst>
        </pc:picChg>
        <pc:picChg chg="del">
          <ac:chgData name="Kevin M Andrea" userId="d934b794-6e30-405d-a4e3-ef7441470742" providerId="ADAL" clId="{374D8904-0BEC-1B4A-AC3C-05C19C4F2CAE}" dt="2020-08-12T20:07:00.634" v="627" actId="478"/>
          <ac:picMkLst>
            <pc:docMk/>
            <pc:sldMk cId="615108261" sldId="262"/>
            <ac:picMk id="9" creationId="{0FFF8187-22DA-F84B-8C49-A3E197DC8E6B}"/>
          </ac:picMkLst>
        </pc:picChg>
        <pc:picChg chg="del">
          <ac:chgData name="Kevin M Andrea" userId="d934b794-6e30-405d-a4e3-ef7441470742" providerId="ADAL" clId="{374D8904-0BEC-1B4A-AC3C-05C19C4F2CAE}" dt="2020-08-12T20:07:44.593" v="635" actId="478"/>
          <ac:picMkLst>
            <pc:docMk/>
            <pc:sldMk cId="615108261" sldId="262"/>
            <ac:picMk id="10" creationId="{9A70F0F9-5C72-5040-A672-95C9D20D9F19}"/>
          </ac:picMkLst>
        </pc:picChg>
      </pc:sldChg>
      <pc:sldChg chg="delSp modSp mod">
        <pc:chgData name="Kevin M Andrea" userId="d934b794-6e30-405d-a4e3-ef7441470742" providerId="ADAL" clId="{374D8904-0BEC-1B4A-AC3C-05C19C4F2CAE}" dt="2020-08-24T15:00:13.503" v="2815" actId="962"/>
        <pc:sldMkLst>
          <pc:docMk/>
          <pc:sldMk cId="3872698754" sldId="263"/>
        </pc:sldMkLst>
        <pc:spChg chg="mod">
          <ac:chgData name="Kevin M Andrea" userId="d934b794-6e30-405d-a4e3-ef7441470742" providerId="ADAL" clId="{374D8904-0BEC-1B4A-AC3C-05C19C4F2CAE}" dt="2020-08-12T20:14:33.122" v="665" actId="6549"/>
          <ac:spMkLst>
            <pc:docMk/>
            <pc:sldMk cId="3872698754" sldId="263"/>
            <ac:spMk id="3" creationId="{15A5D119-2643-344D-9000-E11316164074}"/>
          </ac:spMkLst>
        </pc:spChg>
        <pc:spChg chg="del mod">
          <ac:chgData name="Kevin M Andrea" userId="d934b794-6e30-405d-a4e3-ef7441470742" providerId="ADAL" clId="{374D8904-0BEC-1B4A-AC3C-05C19C4F2CAE}" dt="2020-08-12T20:19:03.785" v="728" actId="478"/>
          <ac:spMkLst>
            <pc:docMk/>
            <pc:sldMk cId="3872698754" sldId="263"/>
            <ac:spMk id="4" creationId="{6BCB83C2-5E69-1040-87A3-F09DDF4EF321}"/>
          </ac:spMkLst>
        </pc:spChg>
        <pc:picChg chg="mod">
          <ac:chgData name="Kevin M Andrea" userId="d934b794-6e30-405d-a4e3-ef7441470742" providerId="ADAL" clId="{374D8904-0BEC-1B4A-AC3C-05C19C4F2CAE}" dt="2020-08-24T15:00:13.503" v="2815" actId="962"/>
          <ac:picMkLst>
            <pc:docMk/>
            <pc:sldMk cId="3872698754" sldId="263"/>
            <ac:picMk id="10" creationId="{4309C6EE-2BD9-384F-8EA7-F5C3B15C344B}"/>
          </ac:picMkLst>
        </pc:picChg>
        <pc:picChg chg="mod">
          <ac:chgData name="Kevin M Andrea" userId="d934b794-6e30-405d-a4e3-ef7441470742" providerId="ADAL" clId="{374D8904-0BEC-1B4A-AC3C-05C19C4F2CAE}" dt="2020-08-24T15:00:01.941" v="2711" actId="962"/>
          <ac:picMkLst>
            <pc:docMk/>
            <pc:sldMk cId="3872698754" sldId="263"/>
            <ac:picMk id="11" creationId="{2D029FD5-E9DA-874E-8B95-0106763D8D82}"/>
          </ac:picMkLst>
        </pc:picChg>
      </pc:sldChg>
      <pc:sldChg chg="addSp delSp modSp mod">
        <pc:chgData name="Kevin M Andrea" userId="d934b794-6e30-405d-a4e3-ef7441470742" providerId="ADAL" clId="{374D8904-0BEC-1B4A-AC3C-05C19C4F2CAE}" dt="2020-08-24T15:00:40.402" v="3091" actId="962"/>
        <pc:sldMkLst>
          <pc:docMk/>
          <pc:sldMk cId="1762606439" sldId="264"/>
        </pc:sldMkLst>
        <pc:spChg chg="mod">
          <ac:chgData name="Kevin M Andrea" userId="d934b794-6e30-405d-a4e3-ef7441470742" providerId="ADAL" clId="{374D8904-0BEC-1B4A-AC3C-05C19C4F2CAE}" dt="2020-08-12T20:16:05.796" v="679" actId="20577"/>
          <ac:spMkLst>
            <pc:docMk/>
            <pc:sldMk cId="1762606439" sldId="264"/>
            <ac:spMk id="3" creationId="{15A5D119-2643-344D-9000-E11316164074}"/>
          </ac:spMkLst>
        </pc:spChg>
        <pc:spChg chg="del">
          <ac:chgData name="Kevin M Andrea" userId="d934b794-6e30-405d-a4e3-ef7441470742" providerId="ADAL" clId="{374D8904-0BEC-1B4A-AC3C-05C19C4F2CAE}" dt="2020-08-12T20:19:04.864" v="729" actId="478"/>
          <ac:spMkLst>
            <pc:docMk/>
            <pc:sldMk cId="1762606439" sldId="264"/>
            <ac:spMk id="4" creationId="{6BCB83C2-5E69-1040-87A3-F09DDF4EF321}"/>
          </ac:spMkLst>
        </pc:spChg>
        <pc:picChg chg="add mod modCrop">
          <ac:chgData name="Kevin M Andrea" userId="d934b794-6e30-405d-a4e3-ef7441470742" providerId="ADAL" clId="{374D8904-0BEC-1B4A-AC3C-05C19C4F2CAE}" dt="2020-08-24T15:00:22.613" v="2893" actId="962"/>
          <ac:picMkLst>
            <pc:docMk/>
            <pc:sldMk cId="1762606439" sldId="264"/>
            <ac:picMk id="7" creationId="{067DBDB3-234C-FE45-AC30-80EA8FBCE7CB}"/>
          </ac:picMkLst>
        </pc:picChg>
        <pc:picChg chg="mod">
          <ac:chgData name="Kevin M Andrea" userId="d934b794-6e30-405d-a4e3-ef7441470742" providerId="ADAL" clId="{374D8904-0BEC-1B4A-AC3C-05C19C4F2CAE}" dt="2020-08-24T15:00:30.678" v="2975" actId="962"/>
          <ac:picMkLst>
            <pc:docMk/>
            <pc:sldMk cId="1762606439" sldId="264"/>
            <ac:picMk id="9" creationId="{EE6FF0F9-1D74-F543-A94F-C0F0F1FD675E}"/>
          </ac:picMkLst>
        </pc:picChg>
        <pc:picChg chg="del">
          <ac:chgData name="Kevin M Andrea" userId="d934b794-6e30-405d-a4e3-ef7441470742" providerId="ADAL" clId="{374D8904-0BEC-1B4A-AC3C-05C19C4F2CAE}" dt="2020-08-12T20:15:17.058" v="668" actId="478"/>
          <ac:picMkLst>
            <pc:docMk/>
            <pc:sldMk cId="1762606439" sldId="264"/>
            <ac:picMk id="11" creationId="{102CA9BF-50B6-E849-8E9A-68FCE7D6E42D}"/>
          </ac:picMkLst>
        </pc:picChg>
        <pc:picChg chg="mod">
          <ac:chgData name="Kevin M Andrea" userId="d934b794-6e30-405d-a4e3-ef7441470742" providerId="ADAL" clId="{374D8904-0BEC-1B4A-AC3C-05C19C4F2CAE}" dt="2020-08-24T15:00:40.402" v="3091" actId="962"/>
          <ac:picMkLst>
            <pc:docMk/>
            <pc:sldMk cId="1762606439" sldId="264"/>
            <ac:picMk id="12" creationId="{29E8A11B-57DF-C64F-BF19-EB83A122DD62}"/>
          </ac:picMkLst>
        </pc:picChg>
      </pc:sldChg>
      <pc:sldChg chg="addSp delSp modSp mod modAnim">
        <pc:chgData name="Kevin M Andrea" userId="d934b794-6e30-405d-a4e3-ef7441470742" providerId="ADAL" clId="{374D8904-0BEC-1B4A-AC3C-05C19C4F2CAE}" dt="2020-08-24T15:01:02.548" v="3226" actId="962"/>
        <pc:sldMkLst>
          <pc:docMk/>
          <pc:sldMk cId="2595214962" sldId="265"/>
        </pc:sldMkLst>
        <pc:spChg chg="mod">
          <ac:chgData name="Kevin M Andrea" userId="d934b794-6e30-405d-a4e3-ef7441470742" providerId="ADAL" clId="{374D8904-0BEC-1B4A-AC3C-05C19C4F2CAE}" dt="2020-08-12T20:16:13.876" v="681" actId="20577"/>
          <ac:spMkLst>
            <pc:docMk/>
            <pc:sldMk cId="2595214962" sldId="265"/>
            <ac:spMk id="3" creationId="{15A5D119-2643-344D-9000-E11316164074}"/>
          </ac:spMkLst>
        </pc:spChg>
        <pc:spChg chg="del">
          <ac:chgData name="Kevin M Andrea" userId="d934b794-6e30-405d-a4e3-ef7441470742" providerId="ADAL" clId="{374D8904-0BEC-1B4A-AC3C-05C19C4F2CAE}" dt="2020-08-12T20:19:06.315" v="730" actId="478"/>
          <ac:spMkLst>
            <pc:docMk/>
            <pc:sldMk cId="2595214962" sldId="265"/>
            <ac:spMk id="4" creationId="{6BCB83C2-5E69-1040-87A3-F09DDF4EF321}"/>
          </ac:spMkLst>
        </pc:spChg>
        <pc:grpChg chg="add mod">
          <ac:chgData name="Kevin M Andrea" userId="d934b794-6e30-405d-a4e3-ef7441470742" providerId="ADAL" clId="{374D8904-0BEC-1B4A-AC3C-05C19C4F2CAE}" dt="2020-08-24T15:01:02.548" v="3226" actId="962"/>
          <ac:grpSpMkLst>
            <pc:docMk/>
            <pc:sldMk cId="2595214962" sldId="265"/>
            <ac:grpSpMk id="4" creationId="{D60C27C6-B68E-5145-952E-C71B13041744}"/>
          </ac:grpSpMkLst>
        </pc:grpChg>
        <pc:picChg chg="mod">
          <ac:chgData name="Kevin M Andrea" userId="d934b794-6e30-405d-a4e3-ef7441470742" providerId="ADAL" clId="{374D8904-0BEC-1B4A-AC3C-05C19C4F2CAE}" dt="2020-08-24T15:00:48.268" v="3092" actId="164"/>
          <ac:picMkLst>
            <pc:docMk/>
            <pc:sldMk cId="2595214962" sldId="265"/>
            <ac:picMk id="7" creationId="{D9645DD7-D53B-294C-800D-AE38C84C577E}"/>
          </ac:picMkLst>
        </pc:picChg>
        <pc:picChg chg="mod">
          <ac:chgData name="Kevin M Andrea" userId="d934b794-6e30-405d-a4e3-ef7441470742" providerId="ADAL" clId="{374D8904-0BEC-1B4A-AC3C-05C19C4F2CAE}" dt="2020-08-24T15:00:48.268" v="3092" actId="164"/>
          <ac:picMkLst>
            <pc:docMk/>
            <pc:sldMk cId="2595214962" sldId="265"/>
            <ac:picMk id="11" creationId="{2B24F6E9-7FB5-C945-899A-E7067FDB1740}"/>
          </ac:picMkLst>
        </pc:picChg>
        <pc:picChg chg="mod">
          <ac:chgData name="Kevin M Andrea" userId="d934b794-6e30-405d-a4e3-ef7441470742" providerId="ADAL" clId="{374D8904-0BEC-1B4A-AC3C-05C19C4F2CAE}" dt="2020-08-24T15:00:48.268" v="3092" actId="164"/>
          <ac:picMkLst>
            <pc:docMk/>
            <pc:sldMk cId="2595214962" sldId="265"/>
            <ac:picMk id="12" creationId="{0E91E6DE-4C4C-4640-AC37-1E28C8D21F16}"/>
          </ac:picMkLst>
        </pc:picChg>
        <pc:picChg chg="mod">
          <ac:chgData name="Kevin M Andrea" userId="d934b794-6e30-405d-a4e3-ef7441470742" providerId="ADAL" clId="{374D8904-0BEC-1B4A-AC3C-05C19C4F2CAE}" dt="2020-08-24T15:00:48.268" v="3092" actId="164"/>
          <ac:picMkLst>
            <pc:docMk/>
            <pc:sldMk cId="2595214962" sldId="265"/>
            <ac:picMk id="13" creationId="{72BEBC8B-3923-5E4D-A041-5B8D551817BD}"/>
          </ac:picMkLst>
        </pc:picChg>
      </pc:sldChg>
      <pc:sldChg chg="delSp modSp mod">
        <pc:chgData name="Kevin M Andrea" userId="d934b794-6e30-405d-a4e3-ef7441470742" providerId="ADAL" clId="{374D8904-0BEC-1B4A-AC3C-05C19C4F2CAE}" dt="2020-08-24T15:01:12.209" v="3322" actId="962"/>
        <pc:sldMkLst>
          <pc:docMk/>
          <pc:sldMk cId="1036857712" sldId="266"/>
        </pc:sldMkLst>
        <pc:spChg chg="mod">
          <ac:chgData name="Kevin M Andrea" userId="d934b794-6e30-405d-a4e3-ef7441470742" providerId="ADAL" clId="{374D8904-0BEC-1B4A-AC3C-05C19C4F2CAE}" dt="2020-08-12T20:16:53.886" v="693" actId="20577"/>
          <ac:spMkLst>
            <pc:docMk/>
            <pc:sldMk cId="1036857712" sldId="266"/>
            <ac:spMk id="3" creationId="{15A5D119-2643-344D-9000-E11316164074}"/>
          </ac:spMkLst>
        </pc:spChg>
        <pc:spChg chg="del">
          <ac:chgData name="Kevin M Andrea" userId="d934b794-6e30-405d-a4e3-ef7441470742" providerId="ADAL" clId="{374D8904-0BEC-1B4A-AC3C-05C19C4F2CAE}" dt="2020-08-12T20:19:07.775" v="731" actId="478"/>
          <ac:spMkLst>
            <pc:docMk/>
            <pc:sldMk cId="1036857712" sldId="266"/>
            <ac:spMk id="4" creationId="{6BCB83C2-5E69-1040-87A3-F09DDF4EF321}"/>
          </ac:spMkLst>
        </pc:spChg>
        <pc:picChg chg="mod">
          <ac:chgData name="Kevin M Andrea" userId="d934b794-6e30-405d-a4e3-ef7441470742" providerId="ADAL" clId="{374D8904-0BEC-1B4A-AC3C-05C19C4F2CAE}" dt="2020-08-24T15:01:12.209" v="3322" actId="962"/>
          <ac:picMkLst>
            <pc:docMk/>
            <pc:sldMk cId="1036857712" sldId="266"/>
            <ac:picMk id="8" creationId="{3D095540-C0E5-6647-A97C-10683AF9C866}"/>
          </ac:picMkLst>
        </pc:picChg>
      </pc:sldChg>
      <pc:sldChg chg="delSp mod">
        <pc:chgData name="Kevin M Andrea" userId="d934b794-6e30-405d-a4e3-ef7441470742" providerId="ADAL" clId="{374D8904-0BEC-1B4A-AC3C-05C19C4F2CAE}" dt="2020-08-12T20:19:11.109" v="734" actId="478"/>
        <pc:sldMkLst>
          <pc:docMk/>
          <pc:sldMk cId="2713541945" sldId="267"/>
        </pc:sldMkLst>
        <pc:spChg chg="del">
          <ac:chgData name="Kevin M Andrea" userId="d934b794-6e30-405d-a4e3-ef7441470742" providerId="ADAL" clId="{374D8904-0BEC-1B4A-AC3C-05C19C4F2CAE}" dt="2020-08-12T20:19:11.109" v="734" actId="478"/>
          <ac:spMkLst>
            <pc:docMk/>
            <pc:sldMk cId="2713541945" sldId="267"/>
            <ac:spMk id="4" creationId="{BD47E777-6DA1-0142-BB8F-5C82313B5AAD}"/>
          </ac:spMkLst>
        </pc:spChg>
      </pc:sldChg>
      <pc:sldChg chg="delSp mod">
        <pc:chgData name="Kevin M Andrea" userId="d934b794-6e30-405d-a4e3-ef7441470742" providerId="ADAL" clId="{374D8904-0BEC-1B4A-AC3C-05C19C4F2CAE}" dt="2020-08-12T20:19:12.212" v="735" actId="478"/>
        <pc:sldMkLst>
          <pc:docMk/>
          <pc:sldMk cId="2423294338" sldId="269"/>
        </pc:sldMkLst>
        <pc:spChg chg="del">
          <ac:chgData name="Kevin M Andrea" userId="d934b794-6e30-405d-a4e3-ef7441470742" providerId="ADAL" clId="{374D8904-0BEC-1B4A-AC3C-05C19C4F2CAE}" dt="2020-08-12T20:19:12.212" v="735" actId="478"/>
          <ac:spMkLst>
            <pc:docMk/>
            <pc:sldMk cId="2423294338" sldId="269"/>
            <ac:spMk id="4" creationId="{BD47E777-6DA1-0142-BB8F-5C82313B5AAD}"/>
          </ac:spMkLst>
        </pc:spChg>
      </pc:sldChg>
      <pc:sldChg chg="delSp mod">
        <pc:chgData name="Kevin M Andrea" userId="d934b794-6e30-405d-a4e3-ef7441470742" providerId="ADAL" clId="{374D8904-0BEC-1B4A-AC3C-05C19C4F2CAE}" dt="2020-08-12T20:19:13.081" v="736" actId="478"/>
        <pc:sldMkLst>
          <pc:docMk/>
          <pc:sldMk cId="49441319" sldId="270"/>
        </pc:sldMkLst>
        <pc:spChg chg="del">
          <ac:chgData name="Kevin M Andrea" userId="d934b794-6e30-405d-a4e3-ef7441470742" providerId="ADAL" clId="{374D8904-0BEC-1B4A-AC3C-05C19C4F2CAE}" dt="2020-08-12T20:19:13.081" v="736" actId="478"/>
          <ac:spMkLst>
            <pc:docMk/>
            <pc:sldMk cId="49441319" sldId="270"/>
            <ac:spMk id="4" creationId="{659C3EE5-741E-A34F-81F1-8E0934CD759B}"/>
          </ac:spMkLst>
        </pc:spChg>
      </pc:sldChg>
      <pc:sldChg chg="delSp modSp mod">
        <pc:chgData name="Kevin M Andrea" userId="d934b794-6e30-405d-a4e3-ef7441470742" providerId="ADAL" clId="{374D8904-0BEC-1B4A-AC3C-05C19C4F2CAE}" dt="2020-08-12T20:19:28.106" v="743" actId="478"/>
        <pc:sldMkLst>
          <pc:docMk/>
          <pc:sldMk cId="2987625852" sldId="271"/>
        </pc:sldMkLst>
        <pc:spChg chg="del mod">
          <ac:chgData name="Kevin M Andrea" userId="d934b794-6e30-405d-a4e3-ef7441470742" providerId="ADAL" clId="{374D8904-0BEC-1B4A-AC3C-05C19C4F2CAE}" dt="2020-08-12T20:19:28.106" v="743" actId="478"/>
          <ac:spMkLst>
            <pc:docMk/>
            <pc:sldMk cId="2987625852" sldId="271"/>
            <ac:spMk id="4" creationId="{C7C6734C-0118-9645-A306-E02CF69D1641}"/>
          </ac:spMkLst>
        </pc:spChg>
      </pc:sldChg>
      <pc:sldChg chg="delSp mod">
        <pc:chgData name="Kevin M Andrea" userId="d934b794-6e30-405d-a4e3-ef7441470742" providerId="ADAL" clId="{374D8904-0BEC-1B4A-AC3C-05C19C4F2CAE}" dt="2020-08-12T20:19:29.557" v="744" actId="478"/>
        <pc:sldMkLst>
          <pc:docMk/>
          <pc:sldMk cId="3373170095" sldId="272"/>
        </pc:sldMkLst>
        <pc:spChg chg="del">
          <ac:chgData name="Kevin M Andrea" userId="d934b794-6e30-405d-a4e3-ef7441470742" providerId="ADAL" clId="{374D8904-0BEC-1B4A-AC3C-05C19C4F2CAE}" dt="2020-08-12T20:19:29.557" v="744" actId="478"/>
          <ac:spMkLst>
            <pc:docMk/>
            <pc:sldMk cId="3373170095" sldId="272"/>
            <ac:spMk id="4" creationId="{C7C6734C-0118-9645-A306-E02CF69D1641}"/>
          </ac:spMkLst>
        </pc:spChg>
      </pc:sldChg>
      <pc:sldChg chg="delSp mod">
        <pc:chgData name="Kevin M Andrea" userId="d934b794-6e30-405d-a4e3-ef7441470742" providerId="ADAL" clId="{374D8904-0BEC-1B4A-AC3C-05C19C4F2CAE}" dt="2020-08-12T20:19:32.102" v="745" actId="478"/>
        <pc:sldMkLst>
          <pc:docMk/>
          <pc:sldMk cId="1231714204" sldId="273"/>
        </pc:sldMkLst>
        <pc:spChg chg="del">
          <ac:chgData name="Kevin M Andrea" userId="d934b794-6e30-405d-a4e3-ef7441470742" providerId="ADAL" clId="{374D8904-0BEC-1B4A-AC3C-05C19C4F2CAE}" dt="2020-08-12T20:19:32.102" v="745" actId="478"/>
          <ac:spMkLst>
            <pc:docMk/>
            <pc:sldMk cId="1231714204" sldId="273"/>
            <ac:spMk id="4" creationId="{8ECB66FE-94FB-CF48-98B7-5B4B4024F758}"/>
          </ac:spMkLst>
        </pc:spChg>
      </pc:sldChg>
      <pc:sldChg chg="delSp mod">
        <pc:chgData name="Kevin M Andrea" userId="d934b794-6e30-405d-a4e3-ef7441470742" providerId="ADAL" clId="{374D8904-0BEC-1B4A-AC3C-05C19C4F2CAE}" dt="2020-08-12T20:19:33.270" v="746" actId="478"/>
        <pc:sldMkLst>
          <pc:docMk/>
          <pc:sldMk cId="4034242102" sldId="274"/>
        </pc:sldMkLst>
        <pc:spChg chg="del">
          <ac:chgData name="Kevin M Andrea" userId="d934b794-6e30-405d-a4e3-ef7441470742" providerId="ADAL" clId="{374D8904-0BEC-1B4A-AC3C-05C19C4F2CAE}" dt="2020-08-12T20:19:33.270" v="746" actId="478"/>
          <ac:spMkLst>
            <pc:docMk/>
            <pc:sldMk cId="4034242102" sldId="274"/>
            <ac:spMk id="4" creationId="{1D989449-A040-4945-8163-263A9C269819}"/>
          </ac:spMkLst>
        </pc:spChg>
      </pc:sldChg>
      <pc:sldChg chg="delSp mod">
        <pc:chgData name="Kevin M Andrea" userId="d934b794-6e30-405d-a4e3-ef7441470742" providerId="ADAL" clId="{374D8904-0BEC-1B4A-AC3C-05C19C4F2CAE}" dt="2020-08-12T20:19:34.431" v="747" actId="478"/>
        <pc:sldMkLst>
          <pc:docMk/>
          <pc:sldMk cId="1817087600" sldId="275"/>
        </pc:sldMkLst>
        <pc:spChg chg="del">
          <ac:chgData name="Kevin M Andrea" userId="d934b794-6e30-405d-a4e3-ef7441470742" providerId="ADAL" clId="{374D8904-0BEC-1B4A-AC3C-05C19C4F2CAE}" dt="2020-08-12T20:19:34.431" v="747" actId="478"/>
          <ac:spMkLst>
            <pc:docMk/>
            <pc:sldMk cId="1817087600" sldId="275"/>
            <ac:spMk id="4" creationId="{C7C6734C-0118-9645-A306-E02CF69D1641}"/>
          </ac:spMkLst>
        </pc:spChg>
      </pc:sldChg>
      <pc:sldChg chg="delSp mod">
        <pc:chgData name="Kevin M Andrea" userId="d934b794-6e30-405d-a4e3-ef7441470742" providerId="ADAL" clId="{374D8904-0BEC-1B4A-AC3C-05C19C4F2CAE}" dt="2020-08-12T20:19:35.859" v="748" actId="478"/>
        <pc:sldMkLst>
          <pc:docMk/>
          <pc:sldMk cId="1276960321" sldId="276"/>
        </pc:sldMkLst>
        <pc:spChg chg="del">
          <ac:chgData name="Kevin M Andrea" userId="d934b794-6e30-405d-a4e3-ef7441470742" providerId="ADAL" clId="{374D8904-0BEC-1B4A-AC3C-05C19C4F2CAE}" dt="2020-08-12T20:19:35.859" v="748" actId="478"/>
          <ac:spMkLst>
            <pc:docMk/>
            <pc:sldMk cId="1276960321" sldId="276"/>
            <ac:spMk id="4" creationId="{89B39762-EC05-5C43-AB15-F6B907E8851D}"/>
          </ac:spMkLst>
        </pc:spChg>
      </pc:sldChg>
      <pc:sldChg chg="delSp mod">
        <pc:chgData name="Kevin M Andrea" userId="d934b794-6e30-405d-a4e3-ef7441470742" providerId="ADAL" clId="{374D8904-0BEC-1B4A-AC3C-05C19C4F2CAE}" dt="2020-08-12T20:19:36.804" v="749" actId="478"/>
        <pc:sldMkLst>
          <pc:docMk/>
          <pc:sldMk cId="1104653800" sldId="278"/>
        </pc:sldMkLst>
        <pc:spChg chg="del">
          <ac:chgData name="Kevin M Andrea" userId="d934b794-6e30-405d-a4e3-ef7441470742" providerId="ADAL" clId="{374D8904-0BEC-1B4A-AC3C-05C19C4F2CAE}" dt="2020-08-12T20:19:36.804" v="749" actId="478"/>
          <ac:spMkLst>
            <pc:docMk/>
            <pc:sldMk cId="1104653800" sldId="278"/>
            <ac:spMk id="4" creationId="{C7C6734C-0118-9645-A306-E02CF69D1641}"/>
          </ac:spMkLst>
        </pc:spChg>
      </pc:sldChg>
      <pc:sldChg chg="delSp mod">
        <pc:chgData name="Kevin M Andrea" userId="d934b794-6e30-405d-a4e3-ef7441470742" providerId="ADAL" clId="{374D8904-0BEC-1B4A-AC3C-05C19C4F2CAE}" dt="2020-08-12T20:19:37.670" v="750" actId="478"/>
        <pc:sldMkLst>
          <pc:docMk/>
          <pc:sldMk cId="725043439" sldId="279"/>
        </pc:sldMkLst>
        <pc:spChg chg="del">
          <ac:chgData name="Kevin M Andrea" userId="d934b794-6e30-405d-a4e3-ef7441470742" providerId="ADAL" clId="{374D8904-0BEC-1B4A-AC3C-05C19C4F2CAE}" dt="2020-08-12T20:19:37.670" v="750" actId="478"/>
          <ac:spMkLst>
            <pc:docMk/>
            <pc:sldMk cId="725043439" sldId="279"/>
            <ac:spMk id="4" creationId="{FF778C5C-B743-0D4F-B1D1-56C8D8E3D963}"/>
          </ac:spMkLst>
        </pc:spChg>
      </pc:sldChg>
      <pc:sldChg chg="delSp mod">
        <pc:chgData name="Kevin M Andrea" userId="d934b794-6e30-405d-a4e3-ef7441470742" providerId="ADAL" clId="{374D8904-0BEC-1B4A-AC3C-05C19C4F2CAE}" dt="2020-08-12T20:19:38.532" v="751" actId="478"/>
        <pc:sldMkLst>
          <pc:docMk/>
          <pc:sldMk cId="4029308912" sldId="280"/>
        </pc:sldMkLst>
        <pc:spChg chg="del">
          <ac:chgData name="Kevin M Andrea" userId="d934b794-6e30-405d-a4e3-ef7441470742" providerId="ADAL" clId="{374D8904-0BEC-1B4A-AC3C-05C19C4F2CAE}" dt="2020-08-12T20:19:38.532" v="751" actId="478"/>
          <ac:spMkLst>
            <pc:docMk/>
            <pc:sldMk cId="4029308912" sldId="280"/>
            <ac:spMk id="4" creationId="{FF778C5C-B743-0D4F-B1D1-56C8D8E3D963}"/>
          </ac:spMkLst>
        </pc:spChg>
      </pc:sldChg>
      <pc:sldChg chg="delSp modSp mod">
        <pc:chgData name="Kevin M Andrea" userId="d934b794-6e30-405d-a4e3-ef7441470742" providerId="ADAL" clId="{374D8904-0BEC-1B4A-AC3C-05C19C4F2CAE}" dt="2020-08-23T17:41:22.478" v="771" actId="27636"/>
        <pc:sldMkLst>
          <pc:docMk/>
          <pc:sldMk cId="2733100432" sldId="281"/>
        </pc:sldMkLst>
        <pc:spChg chg="mod">
          <ac:chgData name="Kevin M Andrea" userId="d934b794-6e30-405d-a4e3-ef7441470742" providerId="ADAL" clId="{374D8904-0BEC-1B4A-AC3C-05C19C4F2CAE}" dt="2020-08-23T17:41:22.478" v="771" actId="27636"/>
          <ac:spMkLst>
            <pc:docMk/>
            <pc:sldMk cId="2733100432" sldId="281"/>
            <ac:spMk id="3" creationId="{CE3D377D-7D5A-5546-807D-965A19976062}"/>
          </ac:spMkLst>
        </pc:spChg>
        <pc:spChg chg="del">
          <ac:chgData name="Kevin M Andrea" userId="d934b794-6e30-405d-a4e3-ef7441470742" providerId="ADAL" clId="{374D8904-0BEC-1B4A-AC3C-05C19C4F2CAE}" dt="2020-08-12T20:19:39.407" v="752" actId="478"/>
          <ac:spMkLst>
            <pc:docMk/>
            <pc:sldMk cId="2733100432" sldId="281"/>
            <ac:spMk id="4" creationId="{EFF6D454-D8AD-D84E-BEA6-4CDF30AFD7D3}"/>
          </ac:spMkLst>
        </pc:spChg>
      </pc:sldChg>
      <pc:sldChg chg="delSp modSp mod">
        <pc:chgData name="Kevin M Andrea" userId="d934b794-6e30-405d-a4e3-ef7441470742" providerId="ADAL" clId="{374D8904-0BEC-1B4A-AC3C-05C19C4F2CAE}" dt="2020-08-23T17:41:03.021" v="769" actId="6549"/>
        <pc:sldMkLst>
          <pc:docMk/>
          <pc:sldMk cId="494135953" sldId="282"/>
        </pc:sldMkLst>
        <pc:spChg chg="mod">
          <ac:chgData name="Kevin M Andrea" userId="d934b794-6e30-405d-a4e3-ef7441470742" providerId="ADAL" clId="{374D8904-0BEC-1B4A-AC3C-05C19C4F2CAE}" dt="2020-08-23T17:41:03.021" v="769" actId="6549"/>
          <ac:spMkLst>
            <pc:docMk/>
            <pc:sldMk cId="494135953" sldId="282"/>
            <ac:spMk id="2" creationId="{E1636977-A7AB-6344-BE4B-9799D8C58840}"/>
          </ac:spMkLst>
        </pc:spChg>
        <pc:spChg chg="del">
          <ac:chgData name="Kevin M Andrea" userId="d934b794-6e30-405d-a4e3-ef7441470742" providerId="ADAL" clId="{374D8904-0BEC-1B4A-AC3C-05C19C4F2CAE}" dt="2020-08-12T20:19:40.134" v="753" actId="478"/>
          <ac:spMkLst>
            <pc:docMk/>
            <pc:sldMk cId="494135953" sldId="282"/>
            <ac:spMk id="4" creationId="{C2C2AA1E-2EEB-314A-9480-B45D155A9474}"/>
          </ac:spMkLst>
        </pc:spChg>
      </pc:sldChg>
      <pc:sldChg chg="delSp modSp mod">
        <pc:chgData name="Kevin M Andrea" userId="d934b794-6e30-405d-a4e3-ef7441470742" providerId="ADAL" clId="{374D8904-0BEC-1B4A-AC3C-05C19C4F2CAE}" dt="2020-08-23T17:40:58.764" v="767" actId="20577"/>
        <pc:sldMkLst>
          <pc:docMk/>
          <pc:sldMk cId="3594281421" sldId="283"/>
        </pc:sldMkLst>
        <pc:spChg chg="mod">
          <ac:chgData name="Kevin M Andrea" userId="d934b794-6e30-405d-a4e3-ef7441470742" providerId="ADAL" clId="{374D8904-0BEC-1B4A-AC3C-05C19C4F2CAE}" dt="2020-08-23T17:40:58.764" v="767" actId="20577"/>
          <ac:spMkLst>
            <pc:docMk/>
            <pc:sldMk cId="3594281421" sldId="283"/>
            <ac:spMk id="2" creationId="{EAB4DB52-BBE1-7C42-8986-ECC9CDD5059D}"/>
          </ac:spMkLst>
        </pc:spChg>
        <pc:spChg chg="del">
          <ac:chgData name="Kevin M Andrea" userId="d934b794-6e30-405d-a4e3-ef7441470742" providerId="ADAL" clId="{374D8904-0BEC-1B4A-AC3C-05C19C4F2CAE}" dt="2020-08-12T20:19:40.889" v="754" actId="478"/>
          <ac:spMkLst>
            <pc:docMk/>
            <pc:sldMk cId="3594281421" sldId="283"/>
            <ac:spMk id="4" creationId="{7261BB9F-4541-2F4E-89BA-83222E757F11}"/>
          </ac:spMkLst>
        </pc:spChg>
      </pc:sldChg>
      <pc:sldChg chg="delSp mod">
        <pc:chgData name="Kevin M Andrea" userId="d934b794-6e30-405d-a4e3-ef7441470742" providerId="ADAL" clId="{374D8904-0BEC-1B4A-AC3C-05C19C4F2CAE}" dt="2020-08-12T20:19:41.638" v="755" actId="478"/>
        <pc:sldMkLst>
          <pc:docMk/>
          <pc:sldMk cId="3259117478" sldId="284"/>
        </pc:sldMkLst>
        <pc:spChg chg="del">
          <ac:chgData name="Kevin M Andrea" userId="d934b794-6e30-405d-a4e3-ef7441470742" providerId="ADAL" clId="{374D8904-0BEC-1B4A-AC3C-05C19C4F2CAE}" dt="2020-08-12T20:19:41.638" v="755" actId="478"/>
          <ac:spMkLst>
            <pc:docMk/>
            <pc:sldMk cId="3259117478" sldId="284"/>
            <ac:spMk id="4" creationId="{125CF3C3-C556-034D-9974-B4D51C1A146C}"/>
          </ac:spMkLst>
        </pc:spChg>
      </pc:sldChg>
      <pc:sldChg chg="delSp mod">
        <pc:chgData name="Kevin M Andrea" userId="d934b794-6e30-405d-a4e3-ef7441470742" providerId="ADAL" clId="{374D8904-0BEC-1B4A-AC3C-05C19C4F2CAE}" dt="2020-08-12T20:19:42.473" v="756" actId="478"/>
        <pc:sldMkLst>
          <pc:docMk/>
          <pc:sldMk cId="231509433" sldId="285"/>
        </pc:sldMkLst>
        <pc:spChg chg="del">
          <ac:chgData name="Kevin M Andrea" userId="d934b794-6e30-405d-a4e3-ef7441470742" providerId="ADAL" clId="{374D8904-0BEC-1B4A-AC3C-05C19C4F2CAE}" dt="2020-08-12T20:19:42.473" v="756" actId="478"/>
          <ac:spMkLst>
            <pc:docMk/>
            <pc:sldMk cId="231509433" sldId="285"/>
            <ac:spMk id="4" creationId="{5AF744D7-313F-694E-8598-D287D3589364}"/>
          </ac:spMkLst>
        </pc:spChg>
      </pc:sldChg>
      <pc:sldChg chg="delSp mod">
        <pc:chgData name="Kevin M Andrea" userId="d934b794-6e30-405d-a4e3-ef7441470742" providerId="ADAL" clId="{374D8904-0BEC-1B4A-AC3C-05C19C4F2CAE}" dt="2020-08-12T20:19:43.157" v="757" actId="478"/>
        <pc:sldMkLst>
          <pc:docMk/>
          <pc:sldMk cId="1504214054" sldId="286"/>
        </pc:sldMkLst>
        <pc:spChg chg="del">
          <ac:chgData name="Kevin M Andrea" userId="d934b794-6e30-405d-a4e3-ef7441470742" providerId="ADAL" clId="{374D8904-0BEC-1B4A-AC3C-05C19C4F2CAE}" dt="2020-08-12T20:19:43.157" v="757" actId="478"/>
          <ac:spMkLst>
            <pc:docMk/>
            <pc:sldMk cId="1504214054" sldId="286"/>
            <ac:spMk id="4" creationId="{B7589FEB-3832-A147-B54B-DA9332684937}"/>
          </ac:spMkLst>
        </pc:spChg>
      </pc:sldChg>
      <pc:sldChg chg="delSp mod">
        <pc:chgData name="Kevin M Andrea" userId="d934b794-6e30-405d-a4e3-ef7441470742" providerId="ADAL" clId="{374D8904-0BEC-1B4A-AC3C-05C19C4F2CAE}" dt="2020-08-12T20:19:13.863" v="737" actId="478"/>
        <pc:sldMkLst>
          <pc:docMk/>
          <pc:sldMk cId="3621833623" sldId="287"/>
        </pc:sldMkLst>
        <pc:spChg chg="del">
          <ac:chgData name="Kevin M Andrea" userId="d934b794-6e30-405d-a4e3-ef7441470742" providerId="ADAL" clId="{374D8904-0BEC-1B4A-AC3C-05C19C4F2CAE}" dt="2020-08-12T20:19:13.863" v="737" actId="478"/>
          <ac:spMkLst>
            <pc:docMk/>
            <pc:sldMk cId="3621833623" sldId="287"/>
            <ac:spMk id="4" creationId="{DA4B9E59-34CE-D24A-8468-34E11966D420}"/>
          </ac:spMkLst>
        </pc:spChg>
      </pc:sldChg>
      <pc:sldChg chg="delSp mod">
        <pc:chgData name="Kevin M Andrea" userId="d934b794-6e30-405d-a4e3-ef7441470742" providerId="ADAL" clId="{374D8904-0BEC-1B4A-AC3C-05C19C4F2CAE}" dt="2020-08-12T20:19:14.759" v="738" actId="478"/>
        <pc:sldMkLst>
          <pc:docMk/>
          <pc:sldMk cId="3402528871" sldId="288"/>
        </pc:sldMkLst>
        <pc:spChg chg="del">
          <ac:chgData name="Kevin M Andrea" userId="d934b794-6e30-405d-a4e3-ef7441470742" providerId="ADAL" clId="{374D8904-0BEC-1B4A-AC3C-05C19C4F2CAE}" dt="2020-08-12T20:19:14.759" v="738" actId="478"/>
          <ac:spMkLst>
            <pc:docMk/>
            <pc:sldMk cId="3402528871" sldId="288"/>
            <ac:spMk id="4" creationId="{DA4B9E59-34CE-D24A-8468-34E11966D420}"/>
          </ac:spMkLst>
        </pc:spChg>
      </pc:sldChg>
      <pc:sldChg chg="delSp modSp mod">
        <pc:chgData name="Kevin M Andrea" userId="d934b794-6e30-405d-a4e3-ef7441470742" providerId="ADAL" clId="{374D8904-0BEC-1B4A-AC3C-05C19C4F2CAE}" dt="2020-08-12T20:19:22.950" v="741" actId="478"/>
        <pc:sldMkLst>
          <pc:docMk/>
          <pc:sldMk cId="246098197" sldId="289"/>
        </pc:sldMkLst>
        <pc:spChg chg="del mod">
          <ac:chgData name="Kevin M Andrea" userId="d934b794-6e30-405d-a4e3-ef7441470742" providerId="ADAL" clId="{374D8904-0BEC-1B4A-AC3C-05C19C4F2CAE}" dt="2020-08-12T20:19:22.950" v="741" actId="478"/>
          <ac:spMkLst>
            <pc:docMk/>
            <pc:sldMk cId="246098197" sldId="289"/>
            <ac:spMk id="4" creationId="{DA4B9E59-34CE-D24A-8468-34E11966D420}"/>
          </ac:spMkLst>
        </pc:spChg>
      </pc:sldChg>
      <pc:sldChg chg="delSp modSp mod">
        <pc:chgData name="Kevin M Andrea" userId="d934b794-6e30-405d-a4e3-ef7441470742" providerId="ADAL" clId="{374D8904-0BEC-1B4A-AC3C-05C19C4F2CAE}" dt="2020-08-24T15:02:21.658" v="3878" actId="962"/>
        <pc:sldMkLst>
          <pc:docMk/>
          <pc:sldMk cId="4197296642" sldId="290"/>
        </pc:sldMkLst>
        <pc:spChg chg="del">
          <ac:chgData name="Kevin M Andrea" userId="d934b794-6e30-405d-a4e3-ef7441470742" providerId="ADAL" clId="{374D8904-0BEC-1B4A-AC3C-05C19C4F2CAE}" dt="2020-08-12T20:19:20.422" v="740" actId="478"/>
          <ac:spMkLst>
            <pc:docMk/>
            <pc:sldMk cId="4197296642" sldId="290"/>
            <ac:spMk id="4" creationId="{DA4B9E59-34CE-D24A-8468-34E11966D420}"/>
          </ac:spMkLst>
        </pc:spChg>
        <pc:picChg chg="mod">
          <ac:chgData name="Kevin M Andrea" userId="d934b794-6e30-405d-a4e3-ef7441470742" providerId="ADAL" clId="{374D8904-0BEC-1B4A-AC3C-05C19C4F2CAE}" dt="2020-08-24T15:02:21.658" v="3878" actId="962"/>
          <ac:picMkLst>
            <pc:docMk/>
            <pc:sldMk cId="4197296642" sldId="290"/>
            <ac:picMk id="1026" creationId="{C14025FF-C00B-3746-A373-F1D7FA03C814}"/>
          </ac:picMkLst>
        </pc:picChg>
      </pc:sldChg>
      <pc:sldChg chg="delSp modSp mod">
        <pc:chgData name="Kevin M Andrea" userId="d934b794-6e30-405d-a4e3-ef7441470742" providerId="ADAL" clId="{374D8904-0BEC-1B4A-AC3C-05C19C4F2CAE}" dt="2020-08-24T15:01:24.963" v="3476" actId="962"/>
        <pc:sldMkLst>
          <pc:docMk/>
          <pc:sldMk cId="4066007355" sldId="291"/>
        </pc:sldMkLst>
        <pc:spChg chg="mod">
          <ac:chgData name="Kevin M Andrea" userId="d934b794-6e30-405d-a4e3-ef7441470742" providerId="ADAL" clId="{374D8904-0BEC-1B4A-AC3C-05C19C4F2CAE}" dt="2020-08-12T20:17:04.781" v="697" actId="20577"/>
          <ac:spMkLst>
            <pc:docMk/>
            <pc:sldMk cId="4066007355" sldId="291"/>
            <ac:spMk id="3" creationId="{15A5D119-2643-344D-9000-E11316164074}"/>
          </ac:spMkLst>
        </pc:spChg>
        <pc:spChg chg="del">
          <ac:chgData name="Kevin M Andrea" userId="d934b794-6e30-405d-a4e3-ef7441470742" providerId="ADAL" clId="{374D8904-0BEC-1B4A-AC3C-05C19C4F2CAE}" dt="2020-08-12T20:19:08.823" v="732" actId="478"/>
          <ac:spMkLst>
            <pc:docMk/>
            <pc:sldMk cId="4066007355" sldId="291"/>
            <ac:spMk id="4" creationId="{6BCB83C2-5E69-1040-87A3-F09DDF4EF321}"/>
          </ac:spMkLst>
        </pc:spChg>
        <pc:picChg chg="mod">
          <ac:chgData name="Kevin M Andrea" userId="d934b794-6e30-405d-a4e3-ef7441470742" providerId="ADAL" clId="{374D8904-0BEC-1B4A-AC3C-05C19C4F2CAE}" dt="2020-08-24T15:01:24.963" v="3476" actId="962"/>
          <ac:picMkLst>
            <pc:docMk/>
            <pc:sldMk cId="4066007355" sldId="291"/>
            <ac:picMk id="8" creationId="{726F70BD-4F8D-7245-AC3A-115F2627A371}"/>
          </ac:picMkLst>
        </pc:picChg>
      </pc:sldChg>
      <pc:sldChg chg="addSp delSp modSp mod addAnim delAnim">
        <pc:chgData name="Kevin M Andrea" userId="d934b794-6e30-405d-a4e3-ef7441470742" providerId="ADAL" clId="{374D8904-0BEC-1B4A-AC3C-05C19C4F2CAE}" dt="2020-08-24T14:59:48.039" v="2551" actId="962"/>
        <pc:sldMkLst>
          <pc:docMk/>
          <pc:sldMk cId="2252509207" sldId="292"/>
        </pc:sldMkLst>
        <pc:spChg chg="mod">
          <ac:chgData name="Kevin M Andrea" userId="d934b794-6e30-405d-a4e3-ef7441470742" providerId="ADAL" clId="{374D8904-0BEC-1B4A-AC3C-05C19C4F2CAE}" dt="2020-08-12T20:09:23.998" v="652" actId="20577"/>
          <ac:spMkLst>
            <pc:docMk/>
            <pc:sldMk cId="2252509207" sldId="292"/>
            <ac:spMk id="3" creationId="{15A5D119-2643-344D-9000-E11316164074}"/>
          </ac:spMkLst>
        </pc:spChg>
        <pc:picChg chg="del">
          <ac:chgData name="Kevin M Andrea" userId="d934b794-6e30-405d-a4e3-ef7441470742" providerId="ADAL" clId="{374D8904-0BEC-1B4A-AC3C-05C19C4F2CAE}" dt="2020-08-12T20:09:07.746" v="642" actId="478"/>
          <ac:picMkLst>
            <pc:docMk/>
            <pc:sldMk cId="2252509207" sldId="292"/>
            <ac:picMk id="5" creationId="{17DB65CD-D9A4-FB4E-8295-9064C000C219}"/>
          </ac:picMkLst>
        </pc:picChg>
        <pc:picChg chg="add mod">
          <ac:chgData name="Kevin M Andrea" userId="d934b794-6e30-405d-a4e3-ef7441470742" providerId="ADAL" clId="{374D8904-0BEC-1B4A-AC3C-05C19C4F2CAE}" dt="2020-08-24T14:59:32.286" v="2425" actId="962"/>
          <ac:picMkLst>
            <pc:docMk/>
            <pc:sldMk cId="2252509207" sldId="292"/>
            <ac:picMk id="7" creationId="{14367CAD-147E-F64A-ACD4-F28031A0A2A8}"/>
          </ac:picMkLst>
        </pc:picChg>
        <pc:picChg chg="add mod">
          <ac:chgData name="Kevin M Andrea" userId="d934b794-6e30-405d-a4e3-ef7441470742" providerId="ADAL" clId="{374D8904-0BEC-1B4A-AC3C-05C19C4F2CAE}" dt="2020-08-24T14:59:48.039" v="2551" actId="962"/>
          <ac:picMkLst>
            <pc:docMk/>
            <pc:sldMk cId="2252509207" sldId="292"/>
            <ac:picMk id="8" creationId="{A7D4F0F0-0562-EB45-A801-A0749BEFBAB4}"/>
          </ac:picMkLst>
        </pc:picChg>
        <pc:picChg chg="add del">
          <ac:chgData name="Kevin M Andrea" userId="d934b794-6e30-405d-a4e3-ef7441470742" providerId="ADAL" clId="{374D8904-0BEC-1B4A-AC3C-05C19C4F2CAE}" dt="2020-08-12T20:13:59.443" v="658" actId="478"/>
          <ac:picMkLst>
            <pc:docMk/>
            <pc:sldMk cId="2252509207" sldId="292"/>
            <ac:picMk id="10" creationId="{FD7405DA-E96D-F641-816F-C2495D5A51CD}"/>
          </ac:picMkLst>
        </pc:picChg>
      </pc:sldChg>
      <pc:sldChg chg="delSp mod">
        <pc:chgData name="Kevin M Andrea" userId="d934b794-6e30-405d-a4e3-ef7441470742" providerId="ADAL" clId="{374D8904-0BEC-1B4A-AC3C-05C19C4F2CAE}" dt="2020-08-12T20:19:09.799" v="733" actId="478"/>
        <pc:sldMkLst>
          <pc:docMk/>
          <pc:sldMk cId="2881738072" sldId="293"/>
        </pc:sldMkLst>
        <pc:spChg chg="del">
          <ac:chgData name="Kevin M Andrea" userId="d934b794-6e30-405d-a4e3-ef7441470742" providerId="ADAL" clId="{374D8904-0BEC-1B4A-AC3C-05C19C4F2CAE}" dt="2020-08-12T20:19:09.799" v="733" actId="478"/>
          <ac:spMkLst>
            <pc:docMk/>
            <pc:sldMk cId="2881738072" sldId="293"/>
            <ac:spMk id="4" creationId="{2EB5CC92-906E-A74D-BE6E-F2CCAF45D07E}"/>
          </ac:spMkLst>
        </pc:spChg>
      </pc:sldChg>
      <pc:sldChg chg="addSp delSp modSp mod">
        <pc:chgData name="Kevin M Andrea" userId="d934b794-6e30-405d-a4e3-ef7441470742" providerId="ADAL" clId="{374D8904-0BEC-1B4A-AC3C-05C19C4F2CAE}" dt="2020-08-24T14:58:29.003" v="1891" actId="962"/>
        <pc:sldMkLst>
          <pc:docMk/>
          <pc:sldMk cId="3115047272" sldId="344"/>
        </pc:sldMkLst>
        <pc:picChg chg="mod">
          <ac:chgData name="Kevin M Andrea" userId="d934b794-6e30-405d-a4e3-ef7441470742" providerId="ADAL" clId="{374D8904-0BEC-1B4A-AC3C-05C19C4F2CAE}" dt="2020-08-24T14:58:29.003" v="1891" actId="962"/>
          <ac:picMkLst>
            <pc:docMk/>
            <pc:sldMk cId="3115047272" sldId="344"/>
            <ac:picMk id="4" creationId="{9D87614C-CDB2-B141-ACA7-2C274C63D087}"/>
          </ac:picMkLst>
        </pc:picChg>
        <pc:picChg chg="add del mod">
          <ac:chgData name="Kevin M Andrea" userId="d934b794-6e30-405d-a4e3-ef7441470742" providerId="ADAL" clId="{374D8904-0BEC-1B4A-AC3C-05C19C4F2CAE}" dt="2020-08-10T00:01:11.655" v="7"/>
          <ac:picMkLst>
            <pc:docMk/>
            <pc:sldMk cId="3115047272" sldId="344"/>
            <ac:picMk id="5" creationId="{9BA36CE4-A732-9840-8EBE-F11DCF6CB505}"/>
          </ac:picMkLst>
        </pc:picChg>
      </pc:sldChg>
      <pc:sldChg chg="addSp delSp modSp add mod modAnim">
        <pc:chgData name="Kevin M Andrea" userId="d934b794-6e30-405d-a4e3-ef7441470742" providerId="ADAL" clId="{374D8904-0BEC-1B4A-AC3C-05C19C4F2CAE}" dt="2020-08-24T14:58:10.300" v="1785" actId="962"/>
        <pc:sldMkLst>
          <pc:docMk/>
          <pc:sldMk cId="1073155051" sldId="345"/>
        </pc:sldMkLst>
        <pc:spChg chg="mod">
          <ac:chgData name="Kevin M Andrea" userId="d934b794-6e30-405d-a4e3-ef7441470742" providerId="ADAL" clId="{374D8904-0BEC-1B4A-AC3C-05C19C4F2CAE}" dt="2020-08-10T00:06:37.994" v="513" actId="20577"/>
          <ac:spMkLst>
            <pc:docMk/>
            <pc:sldMk cId="1073155051" sldId="345"/>
            <ac:spMk id="3" creationId="{B0852B51-CBAA-8043-92E2-77B9C554A7C6}"/>
          </ac:spMkLst>
        </pc:spChg>
        <pc:spChg chg="del">
          <ac:chgData name="Kevin M Andrea" userId="d934b794-6e30-405d-a4e3-ef7441470742" providerId="ADAL" clId="{374D8904-0BEC-1B4A-AC3C-05C19C4F2CAE}" dt="2020-08-10T00:16:13.908" v="594" actId="478"/>
          <ac:spMkLst>
            <pc:docMk/>
            <pc:sldMk cId="1073155051" sldId="345"/>
            <ac:spMk id="4" creationId="{2BC39546-E2D3-9D41-A6DA-3C2027A7A185}"/>
          </ac:spMkLst>
        </pc:spChg>
        <pc:spChg chg="add del mod">
          <ac:chgData name="Kevin M Andrea" userId="d934b794-6e30-405d-a4e3-ef7441470742" providerId="ADAL" clId="{374D8904-0BEC-1B4A-AC3C-05C19C4F2CAE}" dt="2020-08-10T00:07:44.786" v="516"/>
          <ac:spMkLst>
            <pc:docMk/>
            <pc:sldMk cId="1073155051" sldId="345"/>
            <ac:spMk id="9" creationId="{165445AF-2CF3-1F41-8303-C6C80A279F41}"/>
          </ac:spMkLst>
        </pc:spChg>
        <pc:spChg chg="add mod">
          <ac:chgData name="Kevin M Andrea" userId="d934b794-6e30-405d-a4e3-ef7441470742" providerId="ADAL" clId="{374D8904-0BEC-1B4A-AC3C-05C19C4F2CAE}" dt="2020-08-10T00:16:28.525" v="597" actId="164"/>
          <ac:spMkLst>
            <pc:docMk/>
            <pc:sldMk cId="1073155051" sldId="345"/>
            <ac:spMk id="13" creationId="{1A3E8962-D77C-494F-A367-5F53A3CD979B}"/>
          </ac:spMkLst>
        </pc:spChg>
        <pc:spChg chg="add mod">
          <ac:chgData name="Kevin M Andrea" userId="d934b794-6e30-405d-a4e3-ef7441470742" providerId="ADAL" clId="{374D8904-0BEC-1B4A-AC3C-05C19C4F2CAE}" dt="2020-08-10T00:16:19.003" v="595" actId="164"/>
          <ac:spMkLst>
            <pc:docMk/>
            <pc:sldMk cId="1073155051" sldId="345"/>
            <ac:spMk id="15" creationId="{82AF6B20-1A42-EA45-A1DB-1197E5805E88}"/>
          </ac:spMkLst>
        </pc:spChg>
        <pc:grpChg chg="add mod">
          <ac:chgData name="Kevin M Andrea" userId="d934b794-6e30-405d-a4e3-ef7441470742" providerId="ADAL" clId="{374D8904-0BEC-1B4A-AC3C-05C19C4F2CAE}" dt="2020-08-24T14:56:58.495" v="1323" actId="962"/>
          <ac:grpSpMkLst>
            <pc:docMk/>
            <pc:sldMk cId="1073155051" sldId="345"/>
            <ac:grpSpMk id="16" creationId="{98CD1951-DD9B-F647-ACC6-1FE167A48E58}"/>
          </ac:grpSpMkLst>
        </pc:grpChg>
        <pc:grpChg chg="add mod">
          <ac:chgData name="Kevin M Andrea" userId="d934b794-6e30-405d-a4e3-ef7441470742" providerId="ADAL" clId="{374D8904-0BEC-1B4A-AC3C-05C19C4F2CAE}" dt="2020-08-24T14:57:30.078" v="1517" actId="962"/>
          <ac:grpSpMkLst>
            <pc:docMk/>
            <pc:sldMk cId="1073155051" sldId="345"/>
            <ac:grpSpMk id="17" creationId="{902B2BD2-EB02-2345-986C-EC9913A56FF0}"/>
          </ac:grpSpMkLst>
        </pc:grpChg>
        <pc:grpChg chg="add mod">
          <ac:chgData name="Kevin M Andrea" userId="d934b794-6e30-405d-a4e3-ef7441470742" providerId="ADAL" clId="{374D8904-0BEC-1B4A-AC3C-05C19C4F2CAE}" dt="2020-08-24T14:58:10.300" v="1785" actId="962"/>
          <ac:grpSpMkLst>
            <pc:docMk/>
            <pc:sldMk cId="1073155051" sldId="345"/>
            <ac:grpSpMk id="18" creationId="{225EA6E8-F2AE-7944-8A5D-283B1AD70334}"/>
          </ac:grpSpMkLst>
        </pc:grpChg>
        <pc:picChg chg="add mod">
          <ac:chgData name="Kevin M Andrea" userId="d934b794-6e30-405d-a4e3-ef7441470742" providerId="ADAL" clId="{374D8904-0BEC-1B4A-AC3C-05C19C4F2CAE}" dt="2020-08-10T00:16:28.525" v="597" actId="164"/>
          <ac:picMkLst>
            <pc:docMk/>
            <pc:sldMk cId="1073155051" sldId="345"/>
            <ac:picMk id="7" creationId="{E9461226-BDB9-B14D-8D98-FA85A04B3F52}"/>
          </ac:picMkLst>
        </pc:picChg>
        <pc:picChg chg="add mod modCrop">
          <ac:chgData name="Kevin M Andrea" userId="d934b794-6e30-405d-a4e3-ef7441470742" providerId="ADAL" clId="{374D8904-0BEC-1B4A-AC3C-05C19C4F2CAE}" dt="2020-08-10T00:16:25.868" v="596" actId="164"/>
          <ac:picMkLst>
            <pc:docMk/>
            <pc:sldMk cId="1073155051" sldId="345"/>
            <ac:picMk id="8" creationId="{9B98C57D-7A0A-3C4F-AE95-F244495916A6}"/>
          </ac:picMkLst>
        </pc:picChg>
        <pc:picChg chg="add mod modCrop">
          <ac:chgData name="Kevin M Andrea" userId="d934b794-6e30-405d-a4e3-ef7441470742" providerId="ADAL" clId="{374D8904-0BEC-1B4A-AC3C-05C19C4F2CAE}" dt="2020-08-24T14:56:10.594" v="1067" actId="962"/>
          <ac:picMkLst>
            <pc:docMk/>
            <pc:sldMk cId="1073155051" sldId="345"/>
            <ac:picMk id="10" creationId="{3E517568-258F-4A43-947D-9CEE681F952C}"/>
          </ac:picMkLst>
        </pc:picChg>
        <pc:picChg chg="add mod">
          <ac:chgData name="Kevin M Andrea" userId="d934b794-6e30-405d-a4e3-ef7441470742" providerId="ADAL" clId="{374D8904-0BEC-1B4A-AC3C-05C19C4F2CAE}" dt="2020-08-10T00:16:25.868" v="596" actId="164"/>
          <ac:picMkLst>
            <pc:docMk/>
            <pc:sldMk cId="1073155051" sldId="345"/>
            <ac:picMk id="12" creationId="{7B145D7F-4314-AE45-BAD9-D494F2A9E0F3}"/>
          </ac:picMkLst>
        </pc:picChg>
        <pc:picChg chg="add del">
          <ac:chgData name="Kevin M Andrea" userId="d934b794-6e30-405d-a4e3-ef7441470742" providerId="ADAL" clId="{374D8904-0BEC-1B4A-AC3C-05C19C4F2CAE}" dt="2020-08-10T00:12:30.441" v="546"/>
          <ac:picMkLst>
            <pc:docMk/>
            <pc:sldMk cId="1073155051" sldId="345"/>
            <ac:picMk id="14" creationId="{A2FBAD09-0C59-3E49-8BF8-64F992458846}"/>
          </ac:picMkLst>
        </pc:picChg>
      </pc:sldChg>
      <pc:sldChg chg="delSp modSp add del mod">
        <pc:chgData name="Kevin M Andrea" userId="d934b794-6e30-405d-a4e3-ef7441470742" providerId="ADAL" clId="{374D8904-0BEC-1B4A-AC3C-05C19C4F2CAE}" dt="2020-08-23T17:35:26.235" v="766" actId="2696"/>
        <pc:sldMkLst>
          <pc:docMk/>
          <pc:sldMk cId="351107505" sldId="346"/>
        </pc:sldMkLst>
        <pc:spChg chg="mod">
          <ac:chgData name="Kevin M Andrea" userId="d934b794-6e30-405d-a4e3-ef7441470742" providerId="ADAL" clId="{374D8904-0BEC-1B4A-AC3C-05C19C4F2CAE}" dt="2020-08-23T17:34:46.264" v="764" actId="20577"/>
          <ac:spMkLst>
            <pc:docMk/>
            <pc:sldMk cId="351107505" sldId="346"/>
            <ac:spMk id="2" creationId="{534A8E68-E360-E244-8897-209C6AF858A9}"/>
          </ac:spMkLst>
        </pc:spChg>
        <pc:spChg chg="del">
          <ac:chgData name="Kevin M Andrea" userId="d934b794-6e30-405d-a4e3-ef7441470742" providerId="ADAL" clId="{374D8904-0BEC-1B4A-AC3C-05C19C4F2CAE}" dt="2020-08-23T17:34:50.580" v="765" actId="478"/>
          <ac:spMkLst>
            <pc:docMk/>
            <pc:sldMk cId="351107505" sldId="346"/>
            <ac:spMk id="3" creationId="{CC3C7955-6C4E-C246-9501-63E79B6B75E4}"/>
          </ac:spMkLst>
        </pc:spChg>
      </pc:sldChg>
      <pc:sldMasterChg chg="delSp mod modSldLayout">
        <pc:chgData name="Kevin M Andrea" userId="d934b794-6e30-405d-a4e3-ef7441470742" providerId="ADAL" clId="{374D8904-0BEC-1B4A-AC3C-05C19C4F2CAE}" dt="2020-08-12T20:18:42.536" v="717" actId="478"/>
        <pc:sldMasterMkLst>
          <pc:docMk/>
          <pc:sldMasterMk cId="3708878258" sldId="2147483672"/>
        </pc:sldMasterMkLst>
        <pc:spChg chg="del">
          <ac:chgData name="Kevin M Andrea" userId="d934b794-6e30-405d-a4e3-ef7441470742" providerId="ADAL" clId="{374D8904-0BEC-1B4A-AC3C-05C19C4F2CAE}" dt="2020-08-12T20:18:30.490" v="706" actId="478"/>
          <ac:spMkLst>
            <pc:docMk/>
            <pc:sldMasterMk cId="3708878258" sldId="2147483672"/>
            <ac:spMk id="4" creationId="{F1DD82B4-9FA8-1943-9460-D5796DB57A74}"/>
          </ac:spMkLst>
        </pc:spChg>
        <pc:sldLayoutChg chg="delSp mod">
          <pc:chgData name="Kevin M Andrea" userId="d934b794-6e30-405d-a4e3-ef7441470742" providerId="ADAL" clId="{374D8904-0BEC-1B4A-AC3C-05C19C4F2CAE}" dt="2020-08-12T20:18:00.126" v="705" actId="478"/>
          <pc:sldLayoutMkLst>
            <pc:docMk/>
            <pc:sldMasterMk cId="3708878258" sldId="2147483672"/>
            <pc:sldLayoutMk cId="3287159061" sldId="2147483673"/>
          </pc:sldLayoutMkLst>
          <pc:spChg chg="del">
            <ac:chgData name="Kevin M Andrea" userId="d934b794-6e30-405d-a4e3-ef7441470742" providerId="ADAL" clId="{374D8904-0BEC-1B4A-AC3C-05C19C4F2CAE}" dt="2020-08-12T20:18:00.126" v="705" actId="478"/>
            <ac:spMkLst>
              <pc:docMk/>
              <pc:sldMasterMk cId="3708878258" sldId="2147483672"/>
              <pc:sldLayoutMk cId="3287159061" sldId="2147483673"/>
              <ac:spMk id="4" creationId="{9377DFF7-7EAF-7F4C-86B3-D8CE67BF3D6A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32.914" v="707" actId="478"/>
          <pc:sldLayoutMkLst>
            <pc:docMk/>
            <pc:sldMasterMk cId="3708878258" sldId="2147483672"/>
            <pc:sldLayoutMk cId="4217406979" sldId="2147483674"/>
          </pc:sldLayoutMkLst>
          <pc:spChg chg="del">
            <ac:chgData name="Kevin M Andrea" userId="d934b794-6e30-405d-a4e3-ef7441470742" providerId="ADAL" clId="{374D8904-0BEC-1B4A-AC3C-05C19C4F2CAE}" dt="2020-08-12T20:18:32.914" v="707" actId="478"/>
            <ac:spMkLst>
              <pc:docMk/>
              <pc:sldMasterMk cId="3708878258" sldId="2147483672"/>
              <pc:sldLayoutMk cId="4217406979" sldId="2147483674"/>
              <ac:spMk id="4" creationId="{81BB65AA-B3DB-0B49-83D4-A6930980CACC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33.990" v="708" actId="478"/>
          <pc:sldLayoutMkLst>
            <pc:docMk/>
            <pc:sldMasterMk cId="3708878258" sldId="2147483672"/>
            <pc:sldLayoutMk cId="2548444044" sldId="2147483675"/>
          </pc:sldLayoutMkLst>
          <pc:spChg chg="del">
            <ac:chgData name="Kevin M Andrea" userId="d934b794-6e30-405d-a4e3-ef7441470742" providerId="ADAL" clId="{374D8904-0BEC-1B4A-AC3C-05C19C4F2CAE}" dt="2020-08-12T20:18:33.990" v="708" actId="478"/>
            <ac:spMkLst>
              <pc:docMk/>
              <pc:sldMasterMk cId="3708878258" sldId="2147483672"/>
              <pc:sldLayoutMk cId="2548444044" sldId="2147483675"/>
              <ac:spMk id="4" creationId="{6A6F077F-B557-6A47-90A3-B267709D9A94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34.970" v="709" actId="478"/>
          <pc:sldLayoutMkLst>
            <pc:docMk/>
            <pc:sldMasterMk cId="3708878258" sldId="2147483672"/>
            <pc:sldLayoutMk cId="2382133813" sldId="2147483676"/>
          </pc:sldLayoutMkLst>
          <pc:spChg chg="del">
            <ac:chgData name="Kevin M Andrea" userId="d934b794-6e30-405d-a4e3-ef7441470742" providerId="ADAL" clId="{374D8904-0BEC-1B4A-AC3C-05C19C4F2CAE}" dt="2020-08-12T20:18:34.970" v="709" actId="478"/>
            <ac:spMkLst>
              <pc:docMk/>
              <pc:sldMasterMk cId="3708878258" sldId="2147483672"/>
              <pc:sldLayoutMk cId="2382133813" sldId="2147483676"/>
              <ac:spMk id="5" creationId="{641AB553-F53B-C446-B8F0-61E2656523E1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35.866" v="710" actId="478"/>
          <pc:sldLayoutMkLst>
            <pc:docMk/>
            <pc:sldMasterMk cId="3708878258" sldId="2147483672"/>
            <pc:sldLayoutMk cId="195725545" sldId="2147483677"/>
          </pc:sldLayoutMkLst>
          <pc:spChg chg="del">
            <ac:chgData name="Kevin M Andrea" userId="d934b794-6e30-405d-a4e3-ef7441470742" providerId="ADAL" clId="{374D8904-0BEC-1B4A-AC3C-05C19C4F2CAE}" dt="2020-08-12T20:18:35.866" v="710" actId="478"/>
            <ac:spMkLst>
              <pc:docMk/>
              <pc:sldMasterMk cId="3708878258" sldId="2147483672"/>
              <pc:sldLayoutMk cId="195725545" sldId="2147483677"/>
              <ac:spMk id="7" creationId="{F2058E1A-604B-8C48-A8FA-91B58E85B0CE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36.742" v="711" actId="478"/>
          <pc:sldLayoutMkLst>
            <pc:docMk/>
            <pc:sldMasterMk cId="3708878258" sldId="2147483672"/>
            <pc:sldLayoutMk cId="1470936529" sldId="2147483678"/>
          </pc:sldLayoutMkLst>
          <pc:spChg chg="del">
            <ac:chgData name="Kevin M Andrea" userId="d934b794-6e30-405d-a4e3-ef7441470742" providerId="ADAL" clId="{374D8904-0BEC-1B4A-AC3C-05C19C4F2CAE}" dt="2020-08-12T20:18:36.742" v="711" actId="478"/>
            <ac:spMkLst>
              <pc:docMk/>
              <pc:sldMasterMk cId="3708878258" sldId="2147483672"/>
              <pc:sldLayoutMk cId="1470936529" sldId="2147483678"/>
              <ac:spMk id="3" creationId="{500A07D4-7D4D-5242-A909-2EE9DC83D0AF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37.625" v="712" actId="478"/>
          <pc:sldLayoutMkLst>
            <pc:docMk/>
            <pc:sldMasterMk cId="3708878258" sldId="2147483672"/>
            <pc:sldLayoutMk cId="2809161655" sldId="2147483679"/>
          </pc:sldLayoutMkLst>
          <pc:spChg chg="del">
            <ac:chgData name="Kevin M Andrea" userId="d934b794-6e30-405d-a4e3-ef7441470742" providerId="ADAL" clId="{374D8904-0BEC-1B4A-AC3C-05C19C4F2CAE}" dt="2020-08-12T20:18:37.625" v="712" actId="478"/>
            <ac:spMkLst>
              <pc:docMk/>
              <pc:sldMasterMk cId="3708878258" sldId="2147483672"/>
              <pc:sldLayoutMk cId="2809161655" sldId="2147483679"/>
              <ac:spMk id="2" creationId="{E36DF682-C647-364C-BA2F-CC5D1FFB4BEC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38.972" v="713" actId="478"/>
          <pc:sldLayoutMkLst>
            <pc:docMk/>
            <pc:sldMasterMk cId="3708878258" sldId="2147483672"/>
            <pc:sldLayoutMk cId="4266767571" sldId="2147483680"/>
          </pc:sldLayoutMkLst>
          <pc:spChg chg="del">
            <ac:chgData name="Kevin M Andrea" userId="d934b794-6e30-405d-a4e3-ef7441470742" providerId="ADAL" clId="{374D8904-0BEC-1B4A-AC3C-05C19C4F2CAE}" dt="2020-08-12T20:18:38.972" v="713" actId="478"/>
            <ac:spMkLst>
              <pc:docMk/>
              <pc:sldMasterMk cId="3708878258" sldId="2147483672"/>
              <pc:sldLayoutMk cId="4266767571" sldId="2147483680"/>
              <ac:spMk id="5" creationId="{3795ED12-53A7-134C-BE4D-12A6E4E3208E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39.929" v="714" actId="478"/>
          <pc:sldLayoutMkLst>
            <pc:docMk/>
            <pc:sldMasterMk cId="3708878258" sldId="2147483672"/>
            <pc:sldLayoutMk cId="2060927762" sldId="2147483681"/>
          </pc:sldLayoutMkLst>
          <pc:spChg chg="del">
            <ac:chgData name="Kevin M Andrea" userId="d934b794-6e30-405d-a4e3-ef7441470742" providerId="ADAL" clId="{374D8904-0BEC-1B4A-AC3C-05C19C4F2CAE}" dt="2020-08-12T20:18:39.929" v="714" actId="478"/>
            <ac:spMkLst>
              <pc:docMk/>
              <pc:sldMasterMk cId="3708878258" sldId="2147483672"/>
              <pc:sldLayoutMk cId="2060927762" sldId="2147483681"/>
              <ac:spMk id="5" creationId="{4D4561AA-C369-9B42-A15F-68057B5017D0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40.855" v="715" actId="478"/>
          <pc:sldLayoutMkLst>
            <pc:docMk/>
            <pc:sldMasterMk cId="3708878258" sldId="2147483672"/>
            <pc:sldLayoutMk cId="3943497143" sldId="2147483682"/>
          </pc:sldLayoutMkLst>
          <pc:spChg chg="del">
            <ac:chgData name="Kevin M Andrea" userId="d934b794-6e30-405d-a4e3-ef7441470742" providerId="ADAL" clId="{374D8904-0BEC-1B4A-AC3C-05C19C4F2CAE}" dt="2020-08-12T20:18:40.855" v="715" actId="478"/>
            <ac:spMkLst>
              <pc:docMk/>
              <pc:sldMasterMk cId="3708878258" sldId="2147483672"/>
              <pc:sldLayoutMk cId="3943497143" sldId="2147483682"/>
              <ac:spMk id="4" creationId="{E556890C-3673-7D4D-96A3-A8938D358D24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41.676" v="716" actId="478"/>
          <pc:sldLayoutMkLst>
            <pc:docMk/>
            <pc:sldMasterMk cId="3708878258" sldId="2147483672"/>
            <pc:sldLayoutMk cId="2483886189" sldId="2147483683"/>
          </pc:sldLayoutMkLst>
          <pc:spChg chg="del">
            <ac:chgData name="Kevin M Andrea" userId="d934b794-6e30-405d-a4e3-ef7441470742" providerId="ADAL" clId="{374D8904-0BEC-1B4A-AC3C-05C19C4F2CAE}" dt="2020-08-12T20:18:41.676" v="716" actId="478"/>
            <ac:spMkLst>
              <pc:docMk/>
              <pc:sldMasterMk cId="3708878258" sldId="2147483672"/>
              <pc:sldLayoutMk cId="2483886189" sldId="2147483683"/>
              <ac:spMk id="4" creationId="{5BA0A8F4-22E5-2D4C-ADD5-BFD6094180CD}"/>
            </ac:spMkLst>
          </pc:spChg>
        </pc:sldLayoutChg>
        <pc:sldLayoutChg chg="delSp mod">
          <pc:chgData name="Kevin M Andrea" userId="d934b794-6e30-405d-a4e3-ef7441470742" providerId="ADAL" clId="{374D8904-0BEC-1B4A-AC3C-05C19C4F2CAE}" dt="2020-08-12T20:18:42.536" v="717" actId="478"/>
          <pc:sldLayoutMkLst>
            <pc:docMk/>
            <pc:sldMasterMk cId="3708878258" sldId="2147483672"/>
            <pc:sldLayoutMk cId="1354570966" sldId="2147483684"/>
          </pc:sldLayoutMkLst>
          <pc:spChg chg="del">
            <ac:chgData name="Kevin M Andrea" userId="d934b794-6e30-405d-a4e3-ef7441470742" providerId="ADAL" clId="{374D8904-0BEC-1B4A-AC3C-05C19C4F2CAE}" dt="2020-08-12T20:18:42.536" v="717" actId="478"/>
            <ac:spMkLst>
              <pc:docMk/>
              <pc:sldMasterMk cId="3708878258" sldId="2147483672"/>
              <pc:sldLayoutMk cId="1354570966" sldId="2147483684"/>
              <ac:spMk id="4" creationId="{81BB65AA-B3DB-0B49-83D4-A6930980CACC}"/>
            </ac:spMkLst>
          </pc:spChg>
        </pc:sldLayoutChg>
      </pc:sldMasterChg>
    </pc:docChg>
  </pc:docChgLst>
  <pc:docChgLst>
    <pc:chgData name="Kevin M Andrea" userId="d934b794-6e30-405d-a4e3-ef7441470742" providerId="ADAL" clId="{CDD97206-535E-8A47-8DC5-23C28AA66BDA}"/>
    <pc:docChg chg="custSel addSld modSld">
      <pc:chgData name="Kevin M Andrea" userId="d934b794-6e30-405d-a4e3-ef7441470742" providerId="ADAL" clId="{CDD97206-535E-8A47-8DC5-23C28AA66BDA}" dt="2021-01-23T23:03:23.532" v="2205"/>
      <pc:docMkLst>
        <pc:docMk/>
      </pc:docMkLst>
      <pc:sldChg chg="addSp delSp modSp mod modAnim">
        <pc:chgData name="Kevin M Andrea" userId="d934b794-6e30-405d-a4e3-ef7441470742" providerId="ADAL" clId="{CDD97206-535E-8A47-8DC5-23C28AA66BDA}" dt="2021-01-23T22:57:56.315" v="1428"/>
        <pc:sldMkLst>
          <pc:docMk/>
          <pc:sldMk cId="615108261" sldId="262"/>
        </pc:sldMkLst>
        <pc:spChg chg="mod">
          <ac:chgData name="Kevin M Andrea" userId="d934b794-6e30-405d-a4e3-ef7441470742" providerId="ADAL" clId="{CDD97206-535E-8A47-8DC5-23C28AA66BDA}" dt="2021-01-23T22:57:49.287" v="1424" actId="20577"/>
          <ac:spMkLst>
            <pc:docMk/>
            <pc:sldMk cId="615108261" sldId="262"/>
            <ac:spMk id="2" creationId="{196F1556-EAEF-364D-B611-0888DBA376D9}"/>
          </ac:spMkLst>
        </pc:spChg>
        <pc:spChg chg="mod">
          <ac:chgData name="Kevin M Andrea" userId="d934b794-6e30-405d-a4e3-ef7441470742" providerId="ADAL" clId="{CDD97206-535E-8A47-8DC5-23C28AA66BDA}" dt="2021-01-23T22:57:53.782" v="1426" actId="113"/>
          <ac:spMkLst>
            <pc:docMk/>
            <pc:sldMk cId="615108261" sldId="262"/>
            <ac:spMk id="3" creationId="{15A5D119-2643-344D-9000-E11316164074}"/>
          </ac:spMkLst>
        </pc:spChg>
        <pc:picChg chg="add mod">
          <ac:chgData name="Kevin M Andrea" userId="d934b794-6e30-405d-a4e3-ef7441470742" providerId="ADAL" clId="{CDD97206-535E-8A47-8DC5-23C28AA66BDA}" dt="2021-01-23T22:56:30.058" v="934" actId="1076"/>
          <ac:picMkLst>
            <pc:docMk/>
            <pc:sldMk cId="615108261" sldId="262"/>
            <ac:picMk id="4" creationId="{E5A4F139-1155-304B-8F32-4CC5AD527D98}"/>
          </ac:picMkLst>
        </pc:picChg>
        <pc:picChg chg="del">
          <ac:chgData name="Kevin M Andrea" userId="d934b794-6e30-405d-a4e3-ef7441470742" providerId="ADAL" clId="{CDD97206-535E-8A47-8DC5-23C28AA66BDA}" dt="2021-01-23T22:55:01.966" v="510" actId="478"/>
          <ac:picMkLst>
            <pc:docMk/>
            <pc:sldMk cId="615108261" sldId="262"/>
            <ac:picMk id="7" creationId="{5342E72F-D350-0E48-BAEF-35153A601507}"/>
          </ac:picMkLst>
        </pc:picChg>
        <pc:picChg chg="del">
          <ac:chgData name="Kevin M Andrea" userId="d934b794-6e30-405d-a4e3-ef7441470742" providerId="ADAL" clId="{CDD97206-535E-8A47-8DC5-23C28AA66BDA}" dt="2021-01-23T22:56:06.329" v="929" actId="478"/>
          <ac:picMkLst>
            <pc:docMk/>
            <pc:sldMk cId="615108261" sldId="262"/>
            <ac:picMk id="8" creationId="{722C0CCA-153A-974C-B4B4-D7B8B97F9073}"/>
          </ac:picMkLst>
        </pc:picChg>
        <pc:picChg chg="add mod modCrop">
          <ac:chgData name="Kevin M Andrea" userId="d934b794-6e30-405d-a4e3-ef7441470742" providerId="ADAL" clId="{CDD97206-535E-8A47-8DC5-23C28AA66BDA}" dt="2021-01-23T22:57:37.274" v="1416" actId="962"/>
          <ac:picMkLst>
            <pc:docMk/>
            <pc:sldMk cId="615108261" sldId="262"/>
            <ac:picMk id="9" creationId="{9A735E62-C6F7-DE49-BB8A-E5AF164E46D6}"/>
          </ac:picMkLst>
        </pc:picChg>
        <pc:picChg chg="add del">
          <ac:chgData name="Kevin M Andrea" userId="d934b794-6e30-405d-a4e3-ef7441470742" providerId="ADAL" clId="{CDD97206-535E-8A47-8DC5-23C28AA66BDA}" dt="2021-01-23T22:57:56.315" v="1428"/>
          <ac:picMkLst>
            <pc:docMk/>
            <pc:sldMk cId="615108261" sldId="262"/>
            <ac:picMk id="10" creationId="{AEA84F16-AD66-EC46-9B79-7D24316FEB56}"/>
          </ac:picMkLst>
        </pc:picChg>
      </pc:sldChg>
      <pc:sldChg chg="addSp delSp modSp mod">
        <pc:chgData name="Kevin M Andrea" userId="d934b794-6e30-405d-a4e3-ef7441470742" providerId="ADAL" clId="{CDD97206-535E-8A47-8DC5-23C28AA66BDA}" dt="2021-01-23T23:02:19.891" v="2186" actId="962"/>
        <pc:sldMkLst>
          <pc:docMk/>
          <pc:sldMk cId="1762606439" sldId="264"/>
        </pc:sldMkLst>
        <pc:picChg chg="add mod">
          <ac:chgData name="Kevin M Andrea" userId="d934b794-6e30-405d-a4e3-ef7441470742" providerId="ADAL" clId="{CDD97206-535E-8A47-8DC5-23C28AA66BDA}" dt="2021-01-23T23:01:29.834" v="1999" actId="962"/>
          <ac:picMkLst>
            <pc:docMk/>
            <pc:sldMk cId="1762606439" sldId="264"/>
            <ac:picMk id="4" creationId="{A8451760-A54A-C84D-837E-F2CC364B45BD}"/>
          </ac:picMkLst>
        </pc:picChg>
        <pc:picChg chg="del">
          <ac:chgData name="Kevin M Andrea" userId="d934b794-6e30-405d-a4e3-ef7441470742" providerId="ADAL" clId="{CDD97206-535E-8A47-8DC5-23C28AA66BDA}" dt="2021-01-23T23:00:53.362" v="1855" actId="478"/>
          <ac:picMkLst>
            <pc:docMk/>
            <pc:sldMk cId="1762606439" sldId="264"/>
            <ac:picMk id="7" creationId="{067DBDB3-234C-FE45-AC30-80EA8FBCE7CB}"/>
          </ac:picMkLst>
        </pc:picChg>
        <pc:picChg chg="add mod">
          <ac:chgData name="Kevin M Andrea" userId="d934b794-6e30-405d-a4e3-ef7441470742" providerId="ADAL" clId="{CDD97206-535E-8A47-8DC5-23C28AA66BDA}" dt="2021-01-23T23:02:19.891" v="2186" actId="962"/>
          <ac:picMkLst>
            <pc:docMk/>
            <pc:sldMk cId="1762606439" sldId="264"/>
            <ac:picMk id="8" creationId="{846C5606-9FF0-5147-9039-17E321AC51A4}"/>
          </ac:picMkLst>
        </pc:picChg>
        <pc:picChg chg="del">
          <ac:chgData name="Kevin M Andrea" userId="d934b794-6e30-405d-a4e3-ef7441470742" providerId="ADAL" clId="{CDD97206-535E-8A47-8DC5-23C28AA66BDA}" dt="2021-01-23T23:01:46.975" v="2000" actId="478"/>
          <ac:picMkLst>
            <pc:docMk/>
            <pc:sldMk cId="1762606439" sldId="264"/>
            <ac:picMk id="12" creationId="{29E8A11B-57DF-C64F-BF19-EB83A122DD62}"/>
          </ac:picMkLst>
        </pc:picChg>
      </pc:sldChg>
      <pc:sldChg chg="addSp modSp mod modAnim">
        <pc:chgData name="Kevin M Andrea" userId="d934b794-6e30-405d-a4e3-ef7441470742" providerId="ADAL" clId="{CDD97206-535E-8A47-8DC5-23C28AA66BDA}" dt="2021-01-23T23:03:23.532" v="2205"/>
        <pc:sldMkLst>
          <pc:docMk/>
          <pc:sldMk cId="4066007355" sldId="291"/>
        </pc:sldMkLst>
        <pc:spChg chg="add mod">
          <ac:chgData name="Kevin M Andrea" userId="d934b794-6e30-405d-a4e3-ef7441470742" providerId="ADAL" clId="{CDD97206-535E-8A47-8DC5-23C28AA66BDA}" dt="2021-01-23T23:03:18.193" v="2204" actId="14100"/>
          <ac:spMkLst>
            <pc:docMk/>
            <pc:sldMk cId="4066007355" sldId="291"/>
            <ac:spMk id="4" creationId="{C2CF4588-257E-4842-AA3A-6C03199FC246}"/>
          </ac:spMkLst>
        </pc:spChg>
      </pc:sldChg>
      <pc:sldChg chg="addSp delSp modSp mod">
        <pc:chgData name="Kevin M Andrea" userId="d934b794-6e30-405d-a4e3-ef7441470742" providerId="ADAL" clId="{CDD97206-535E-8A47-8DC5-23C28AA66BDA}" dt="2021-01-23T23:00:32.137" v="1854" actId="1076"/>
        <pc:sldMkLst>
          <pc:docMk/>
          <pc:sldMk cId="2252509207" sldId="292"/>
        </pc:sldMkLst>
        <pc:spChg chg="del">
          <ac:chgData name="Kevin M Andrea" userId="d934b794-6e30-405d-a4e3-ef7441470742" providerId="ADAL" clId="{CDD97206-535E-8A47-8DC5-23C28AA66BDA}" dt="2021-01-23T22:59:40.658" v="1695" actId="478"/>
          <ac:spMkLst>
            <pc:docMk/>
            <pc:sldMk cId="2252509207" sldId="292"/>
            <ac:spMk id="4" creationId="{6BCB83C2-5E69-1040-87A3-F09DDF4EF321}"/>
          </ac:spMkLst>
        </pc:spChg>
        <pc:picChg chg="add mod modCrop">
          <ac:chgData name="Kevin M Andrea" userId="d934b794-6e30-405d-a4e3-ef7441470742" providerId="ADAL" clId="{CDD97206-535E-8A47-8DC5-23C28AA66BDA}" dt="2021-01-23T23:00:32.137" v="1854" actId="1076"/>
          <ac:picMkLst>
            <pc:docMk/>
            <pc:sldMk cId="2252509207" sldId="292"/>
            <ac:picMk id="5" creationId="{BE49F950-B028-1142-A9BE-A76EF9E22966}"/>
          </ac:picMkLst>
        </pc:picChg>
        <pc:picChg chg="del">
          <ac:chgData name="Kevin M Andrea" userId="d934b794-6e30-405d-a4e3-ef7441470742" providerId="ADAL" clId="{CDD97206-535E-8A47-8DC5-23C28AA66BDA}" dt="2021-01-23T22:59:32.933" v="1690" actId="478"/>
          <ac:picMkLst>
            <pc:docMk/>
            <pc:sldMk cId="2252509207" sldId="292"/>
            <ac:picMk id="7" creationId="{14367CAD-147E-F64A-ACD4-F28031A0A2A8}"/>
          </ac:picMkLst>
        </pc:picChg>
      </pc:sldChg>
      <pc:sldChg chg="addSp delSp modSp mod">
        <pc:chgData name="Kevin M Andrea" userId="d934b794-6e30-405d-a4e3-ef7441470742" providerId="ADAL" clId="{CDD97206-535E-8A47-8DC5-23C28AA66BDA}" dt="2021-01-23T22:52:28.897" v="195" actId="1076"/>
        <pc:sldMkLst>
          <pc:docMk/>
          <pc:sldMk cId="3115047272" sldId="344"/>
        </pc:sldMkLst>
        <pc:spChg chg="mod">
          <ac:chgData name="Kevin M Andrea" userId="d934b794-6e30-405d-a4e3-ef7441470742" providerId="ADAL" clId="{CDD97206-535E-8A47-8DC5-23C28AA66BDA}" dt="2021-01-23T22:52:07.765" v="192" actId="20577"/>
          <ac:spMkLst>
            <pc:docMk/>
            <pc:sldMk cId="3115047272" sldId="344"/>
            <ac:spMk id="3" creationId="{C4FA3D86-209A-1142-B538-E8290B51AE8C}"/>
          </ac:spMkLst>
        </pc:spChg>
        <pc:picChg chg="del">
          <ac:chgData name="Kevin M Andrea" userId="d934b794-6e30-405d-a4e3-ef7441470742" providerId="ADAL" clId="{CDD97206-535E-8A47-8DC5-23C28AA66BDA}" dt="2021-01-23T22:51:00.743" v="7" actId="478"/>
          <ac:picMkLst>
            <pc:docMk/>
            <pc:sldMk cId="3115047272" sldId="344"/>
            <ac:picMk id="4" creationId="{9D87614C-CDB2-B141-ACA7-2C274C63D087}"/>
          </ac:picMkLst>
        </pc:picChg>
        <pc:picChg chg="add mod modCrop">
          <ac:chgData name="Kevin M Andrea" userId="d934b794-6e30-405d-a4e3-ef7441470742" providerId="ADAL" clId="{CDD97206-535E-8A47-8DC5-23C28AA66BDA}" dt="2021-01-23T22:52:28.897" v="195" actId="1076"/>
          <ac:picMkLst>
            <pc:docMk/>
            <pc:sldMk cId="3115047272" sldId="344"/>
            <ac:picMk id="5" creationId="{0C1DEFA0-0669-984F-B06B-B227A785FBA1}"/>
          </ac:picMkLst>
        </pc:picChg>
      </pc:sldChg>
      <pc:sldChg chg="modSp mod">
        <pc:chgData name="Kevin M Andrea" userId="d934b794-6e30-405d-a4e3-ef7441470742" providerId="ADAL" clId="{CDD97206-535E-8A47-8DC5-23C28AA66BDA}" dt="2021-01-23T22:49:58.631" v="6" actId="1036"/>
        <pc:sldMkLst>
          <pc:docMk/>
          <pc:sldMk cId="1073155051" sldId="345"/>
        </pc:sldMkLst>
        <pc:grpChg chg="mod">
          <ac:chgData name="Kevin M Andrea" userId="d934b794-6e30-405d-a4e3-ef7441470742" providerId="ADAL" clId="{CDD97206-535E-8A47-8DC5-23C28AA66BDA}" dt="2021-01-23T22:49:58.631" v="6" actId="1036"/>
          <ac:grpSpMkLst>
            <pc:docMk/>
            <pc:sldMk cId="1073155051" sldId="345"/>
            <ac:grpSpMk id="16" creationId="{98CD1951-DD9B-F647-ACC6-1FE167A48E58}"/>
          </ac:grpSpMkLst>
        </pc:grpChg>
      </pc:sldChg>
      <pc:sldChg chg="addSp delSp modSp add mod">
        <pc:chgData name="Kevin M Andrea" userId="d934b794-6e30-405d-a4e3-ef7441470742" providerId="ADAL" clId="{CDD97206-535E-8A47-8DC5-23C28AA66BDA}" dt="2021-01-23T22:54:16.134" v="505" actId="1076"/>
        <pc:sldMkLst>
          <pc:docMk/>
          <pc:sldMk cId="3603772451" sldId="346"/>
        </pc:sldMkLst>
        <pc:spChg chg="add mod">
          <ac:chgData name="Kevin M Andrea" userId="d934b794-6e30-405d-a4e3-ef7441470742" providerId="ADAL" clId="{CDD97206-535E-8A47-8DC5-23C28AA66BDA}" dt="2021-01-23T22:54:06.373" v="501" actId="208"/>
          <ac:spMkLst>
            <pc:docMk/>
            <pc:sldMk cId="3603772451" sldId="346"/>
            <ac:spMk id="6" creationId="{AD843823-0B46-E54B-860F-1D86CFB6854E}"/>
          </ac:spMkLst>
        </pc:spChg>
        <pc:spChg chg="add mod">
          <ac:chgData name="Kevin M Andrea" userId="d934b794-6e30-405d-a4e3-ef7441470742" providerId="ADAL" clId="{CDD97206-535E-8A47-8DC5-23C28AA66BDA}" dt="2021-01-23T22:54:16.134" v="505" actId="1076"/>
          <ac:spMkLst>
            <pc:docMk/>
            <pc:sldMk cId="3603772451" sldId="346"/>
            <ac:spMk id="7" creationId="{0DC4E0A1-DD8A-4F4B-8C3C-8CC17DF7985E}"/>
          </ac:spMkLst>
        </pc:spChg>
        <pc:picChg chg="add mod">
          <ac:chgData name="Kevin M Andrea" userId="d934b794-6e30-405d-a4e3-ef7441470742" providerId="ADAL" clId="{CDD97206-535E-8A47-8DC5-23C28AA66BDA}" dt="2021-01-23T22:53:46.949" v="497" actId="962"/>
          <ac:picMkLst>
            <pc:docMk/>
            <pc:sldMk cId="3603772451" sldId="346"/>
            <ac:picMk id="4" creationId="{900339C5-B0B9-524E-A83F-500F4B1718B3}"/>
          </ac:picMkLst>
        </pc:picChg>
        <pc:picChg chg="del">
          <ac:chgData name="Kevin M Andrea" userId="d934b794-6e30-405d-a4e3-ef7441470742" providerId="ADAL" clId="{CDD97206-535E-8A47-8DC5-23C28AA66BDA}" dt="2021-01-23T22:52:57.987" v="197" actId="478"/>
          <ac:picMkLst>
            <pc:docMk/>
            <pc:sldMk cId="3603772451" sldId="346"/>
            <ac:picMk id="5" creationId="{0C1DEFA0-0669-984F-B06B-B227A785FBA1}"/>
          </ac:picMkLst>
        </pc:picChg>
      </pc:sldChg>
      <pc:sldChg chg="addSp delSp modSp add mod">
        <pc:chgData name="Kevin M Andrea" userId="d934b794-6e30-405d-a4e3-ef7441470742" providerId="ADAL" clId="{CDD97206-535E-8A47-8DC5-23C28AA66BDA}" dt="2021-01-23T22:59:09.785" v="1689" actId="962"/>
        <pc:sldMkLst>
          <pc:docMk/>
          <pc:sldMk cId="516344900" sldId="347"/>
        </pc:sldMkLst>
        <pc:picChg chg="del">
          <ac:chgData name="Kevin M Andrea" userId="d934b794-6e30-405d-a4e3-ef7441470742" providerId="ADAL" clId="{CDD97206-535E-8A47-8DC5-23C28AA66BDA}" dt="2021-01-23T22:58:07.014" v="1430" actId="478"/>
          <ac:picMkLst>
            <pc:docMk/>
            <pc:sldMk cId="516344900" sldId="347"/>
            <ac:picMk id="4" creationId="{E5A4F139-1155-304B-8F32-4CC5AD527D98}"/>
          </ac:picMkLst>
        </pc:picChg>
        <pc:picChg chg="add mod modCrop">
          <ac:chgData name="Kevin M Andrea" userId="d934b794-6e30-405d-a4e3-ef7441470742" providerId="ADAL" clId="{CDD97206-535E-8A47-8DC5-23C28AA66BDA}" dt="2021-01-23T22:59:09.785" v="1689" actId="962"/>
          <ac:picMkLst>
            <pc:docMk/>
            <pc:sldMk cId="516344900" sldId="347"/>
            <ac:picMk id="7" creationId="{24075C2B-C911-1D45-9505-C1C6900136BD}"/>
          </ac:picMkLst>
        </pc:picChg>
        <pc:picChg chg="del">
          <ac:chgData name="Kevin M Andrea" userId="d934b794-6e30-405d-a4e3-ef7441470742" providerId="ADAL" clId="{CDD97206-535E-8A47-8DC5-23C28AA66BDA}" dt="2021-01-23T22:58:07.477" v="1431" actId="478"/>
          <ac:picMkLst>
            <pc:docMk/>
            <pc:sldMk cId="516344900" sldId="347"/>
            <ac:picMk id="9" creationId="{9A735E62-C6F7-DE49-BB8A-E5AF164E46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2F00A-244B-D843-A51E-CCC8812DE15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FF9B6-F0DF-9F44-9815-FC374C2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92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78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60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7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2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64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5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0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4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FF9B6-F0DF-9F44-9815-FC374C2F9B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3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62F8-FDF7-3F49-BF0E-5DC1AF7CB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3244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2A168-97AD-DD4A-92CF-A35E02390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5824"/>
            <a:ext cx="9144000" cy="1291975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9E6E2-EF82-D941-86CD-2255D09C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97BD3-2764-8F41-9661-7753BCFB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046E-DB87-FC4B-9C3B-DE65667F9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032EE-CDD8-AC43-B155-D85C9C55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23DE3-DFFF-B148-8868-010AB839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F0BBA-2BDB-044A-A22B-81BEC4E4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9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FE269-1A67-1945-95A7-640CBCE01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39D57-BC62-004E-A053-7CB0011A2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56ED1-5FC7-2F48-B1EB-4BAEB63B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30D7-A356-E84B-88D1-19CB22D9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8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417-CEC5-AA49-849A-31426500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86104" cy="901972"/>
          </a:xfrm>
        </p:spPr>
        <p:txBody>
          <a:bodyPr/>
          <a:lstStyle>
            <a:lvl1pPr>
              <a:defRPr b="1">
                <a:solidFill>
                  <a:srgbClr val="324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5EC52-64EA-8E4D-901A-AAE6C8949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0515600" cy="49098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EBF94-32F8-8C49-AA10-11C06548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F534D-3CF7-B649-BC22-65CAA6D3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83E0DE-605E-6D46-8113-872913785F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24975" y="364853"/>
            <a:ext cx="2028825" cy="901972"/>
          </a:xfrm>
        </p:spPr>
        <p:txBody>
          <a:bodyPr anchor="ctr">
            <a:normAutofit/>
          </a:bodyPr>
          <a:lstStyle>
            <a:lvl1pPr marL="0" indent="0">
              <a:buNone/>
              <a:defRPr sz="4400" baseline="0">
                <a:solidFill>
                  <a:srgbClr val="3244CC"/>
                </a:solidFill>
              </a:defRPr>
            </a:lvl1pPr>
          </a:lstStyle>
          <a:p>
            <a:pPr lvl="0"/>
            <a:r>
              <a:rPr lang="en-US" dirty="0"/>
              <a:t>Ch.</a:t>
            </a:r>
          </a:p>
        </p:txBody>
      </p:sp>
    </p:spTree>
    <p:extLst>
      <p:ext uri="{BB962C8B-B14F-4D97-AF65-F5344CB8AC3E}">
        <p14:creationId xmlns:p14="http://schemas.microsoft.com/office/powerpoint/2010/main" val="135457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417-CEC5-AA49-849A-31426500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972"/>
          </a:xfrm>
        </p:spPr>
        <p:txBody>
          <a:bodyPr/>
          <a:lstStyle>
            <a:lvl1pPr>
              <a:defRPr b="1">
                <a:solidFill>
                  <a:srgbClr val="3244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5EC52-64EA-8E4D-901A-AAE6C8949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0515600" cy="49098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EBF94-32F8-8C49-AA10-11C06548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F534D-3CF7-B649-BC22-65CAA6D3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06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745F-3E46-9A43-995A-BA07B6D9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1E293-E2BE-6642-9E4F-8D14CA46A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0FEE-966E-DA4A-BB10-87F7DE2E4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27D3F-9486-114C-AF24-B7385BD8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3611-EFE3-9543-9C77-73D26A15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C0F12-F30C-F945-B329-A287BFBE6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BE510-8A00-524F-8B3E-F42DC1599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4D63B-BF86-5E4B-9C38-81273A9A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EF010-9544-B34D-B32C-C96808D2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3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23F4-7B4F-8448-98E7-FCC14828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2ECA3-F6BE-B74A-B8C8-C432C0959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DB1A8-1085-2A44-B870-DF937485F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39831-0C54-8E48-9BAB-DC31DD5E1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F9E00E-75D8-904C-9C0E-E14801BD0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FAF3E8-A39D-2B47-930F-736CDF0D7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A520DC-D0A2-6F4C-8821-759B9FED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D0F-085E-F54A-8226-3C681C5E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823E0-91A0-174B-B601-20FA91A9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4FA56-A626-0E43-8937-30EAFD32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3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C8A5-72B5-A843-812C-07E8253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C2493-D454-514B-BB81-A237D59F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6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BD43-C32F-694A-A817-02DAE4513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9A69-6168-5244-B53A-136E280FE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1404A-C36C-A84F-9600-C7B0CF569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3C2D1-8414-DC41-B383-2DC7F309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CC162-1B4E-2744-BCFC-E03FDF87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9D17-03E9-D14A-BF6E-26B8CFC5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D5579-825F-2D4A-BF9B-4C40F14F8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82159-5DA7-A94F-BD14-03CC07EC5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416AD-61F8-2C4B-8B6A-E3EB98CF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A1B0B-5C4F-F444-A67B-52B863B5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7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4BB34-F796-B644-9BEA-9792E6E0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C2375-0176-6B4F-8DF8-E3C8E7C6C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A6A49-D1B1-5A42-AF48-6538A8229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E665-5FEA-8D4F-A2C7-5D25DBE4C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2BEAC-A941-4842-AABB-78258D38C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gmu.edu/~kandre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s.gmu.edu/~kandrea/F24/CS367_Schedule_F24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D7E1-0C15-DD4A-A229-B83223865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1769813"/>
          </a:xfrm>
        </p:spPr>
        <p:txBody>
          <a:bodyPr>
            <a:normAutofit/>
          </a:bodyPr>
          <a:lstStyle/>
          <a:p>
            <a:r>
              <a:rPr lang="en-US" dirty="0"/>
              <a:t>Computer Systems and Programming (CS367)</a:t>
            </a:r>
          </a:p>
        </p:txBody>
      </p:sp>
      <p:pic>
        <p:nvPicPr>
          <p:cNvPr id="4" name="Picture 3" descr="Embedded Hardware shown as an example of what can be programmed using these techniques.">
            <a:extLst>
              <a:ext uri="{FF2B5EF4-FFF2-40B4-BE49-F238E27FC236}">
                <a16:creationId xmlns:a16="http://schemas.microsoft.com/office/drawing/2014/main" id="{F155DF85-4638-C8FB-3202-1A7C336F13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1" y="1978364"/>
            <a:ext cx="4867275" cy="3419475"/>
          </a:xfrm>
          <a:prstGeom prst="rect">
            <a:avLst/>
          </a:prstGeom>
        </p:spPr>
      </p:pic>
      <p:pic>
        <p:nvPicPr>
          <p:cNvPr id="10" name="Picture 9" descr="Logical Depiction of how an Application calls C Library Functions, which use System Calls to interface with Linux">
            <a:extLst>
              <a:ext uri="{FF2B5EF4-FFF2-40B4-BE49-F238E27FC236}">
                <a16:creationId xmlns:a16="http://schemas.microsoft.com/office/drawing/2014/main" id="{713E2B00-8B47-9A91-1C7A-F927B5A3F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277" y="1449452"/>
            <a:ext cx="6096000" cy="4572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D033D5C-38E5-DB46-B4D1-E31A1FC09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731569"/>
            <a:ext cx="9144000" cy="508517"/>
          </a:xfrm>
        </p:spPr>
        <p:txBody>
          <a:bodyPr/>
          <a:lstStyle/>
          <a:p>
            <a:r>
              <a:rPr lang="en-US" dirty="0"/>
              <a:t>Prof. Kevin Andrea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085D8-2E59-F64A-B36C-A4A63CE3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0141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E1DF5-D01B-F441-887B-ECA7A7558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FEDAB-EC35-F2B7-1710-6092E1ED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48209" y="6415319"/>
            <a:ext cx="61442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https://olayiwolaayinde.medium.com/why-learn-embedded-systems-87bbf5aafd04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706E4-9663-C5C7-7093-57807E536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41987" y="6606934"/>
            <a:ext cx="7246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By Shmuel Csaba Otto Traian, CC BY-SA 3.0, https://commons.wikimedia.org/w/index.php?curid=31368855</a:t>
            </a:r>
          </a:p>
        </p:txBody>
      </p:sp>
    </p:spTree>
    <p:extLst>
      <p:ext uri="{BB962C8B-B14F-4D97-AF65-F5344CB8AC3E}">
        <p14:creationId xmlns:p14="http://schemas.microsoft.com/office/powerpoint/2010/main" val="216375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BC1F-01A1-1348-BBEC-0F6E7C32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27AED-CAAD-754A-96C3-F7E2A70B9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CPU Arithmetic Logic Units (ALUs) do not generate random values!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Arithmetic operations have important mathematical properties</a:t>
            </a:r>
          </a:p>
          <a:p>
            <a:endParaRPr lang="en-US" dirty="0"/>
          </a:p>
          <a:p>
            <a:r>
              <a:rPr lang="en-US" b="1" dirty="0"/>
              <a:t>We cannot assume ‘usual’ math properties apply for computers!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are a finite number of bits to represent each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Knowing how each number type conforms to math is important:</a:t>
            </a:r>
            <a:br>
              <a:rPr lang="en-US" dirty="0"/>
            </a:br>
            <a:endParaRPr lang="en-US" dirty="0"/>
          </a:p>
          <a:p>
            <a:pPr marL="1143000" lvl="1" indent="-457200"/>
            <a:r>
              <a:rPr lang="en-US" b="1" dirty="0"/>
              <a:t>Integers</a:t>
            </a:r>
            <a:r>
              <a:rPr lang="en-US" dirty="0"/>
              <a:t> 		Follow Commutativity, Associativity, and Distributivity</a:t>
            </a:r>
            <a:br>
              <a:rPr lang="en-US" dirty="0"/>
            </a:br>
            <a:endParaRPr lang="en-US" dirty="0"/>
          </a:p>
          <a:p>
            <a:pPr marL="1143000" lvl="1" indent="-457200"/>
            <a:r>
              <a:rPr lang="en-US" b="1" dirty="0"/>
              <a:t>Floating Point</a:t>
            </a:r>
            <a:r>
              <a:rPr lang="en-US" dirty="0"/>
              <a:t> 	Follow Monotonicity and Values of Signs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AB025-3AE6-8E43-A214-8085F13E8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9E75F-F146-0242-8A13-4427442F6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CAA0-17EE-5044-9C04-D0FCD9E9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Realities with 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A9B7A-3286-6C4D-ABE9-02834C2970E5}"/>
              </a:ext>
            </a:extLst>
          </p:cNvPr>
          <p:cNvSpPr txBox="1"/>
          <p:nvPr/>
        </p:nvSpPr>
        <p:spPr>
          <a:xfrm>
            <a:off x="10478013" y="0"/>
            <a:ext cx="170110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int_index.c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B47EA-213C-544B-AB6F-EB153A873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0515600" cy="1562729"/>
          </a:xfrm>
        </p:spPr>
        <p:txBody>
          <a:bodyPr/>
          <a:lstStyle/>
          <a:p>
            <a:r>
              <a:rPr lang="en-US" dirty="0"/>
              <a:t>So, knowing these properties, we can have some fun with math.</a:t>
            </a:r>
          </a:p>
          <a:p>
            <a:endParaRPr lang="en-US" dirty="0"/>
          </a:p>
          <a:p>
            <a:r>
              <a:rPr lang="en-US" dirty="0"/>
              <a:t>Demo 1: Let’s look at the following program...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9B988-5F78-5045-A61D-AB38E2928EA5}"/>
              </a:ext>
            </a:extLst>
          </p:cNvPr>
          <p:cNvSpPr txBox="1"/>
          <p:nvPr/>
        </p:nvSpPr>
        <p:spPr>
          <a:xfrm>
            <a:off x="548640" y="2746429"/>
            <a:ext cx="11277600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// Iterate through values using an int</a:t>
            </a:r>
          </a:p>
          <a:p>
            <a:r>
              <a:rPr lang="en-US" b="1" dirty="0">
                <a:latin typeface="Consolas" panose="020B0609020204030204" pitchFamily="49" charset="0"/>
              </a:rPr>
              <a:t>int main()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 int index = 0; // Integer-based index for a for-loop.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// Iterate through index values until index is negative.</a:t>
            </a:r>
          </a:p>
          <a:p>
            <a:r>
              <a:rPr lang="en-US" b="1" dirty="0">
                <a:latin typeface="Consolas" panose="020B0609020204030204" pitchFamily="49" charset="0"/>
              </a:rPr>
              <a:t>  for(index = 0; index &gt;= 0; index++)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print_dot</a:t>
            </a:r>
            <a:r>
              <a:rPr lang="en-US" b="1" dirty="0">
                <a:latin typeface="Consolas" panose="020B0609020204030204" pitchFamily="49" charset="0"/>
              </a:rPr>
              <a:t>(DOT_FREQUENCY); // Print a '.' every DOT_FREQUENCY calls</a:t>
            </a:r>
          </a:p>
          <a:p>
            <a:r>
              <a:rPr lang="en-US" b="1" dirty="0">
                <a:latin typeface="Consolas" panose="020B0609020204030204" pitchFamily="49" charset="0"/>
              </a:rPr>
              <a:t>  }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</a:rPr>
              <a:t>("\</a:t>
            </a:r>
            <a:r>
              <a:rPr lang="en-US" b="1" dirty="0" err="1">
                <a:latin typeface="Consolas" panose="020B0609020204030204" pitchFamily="49" charset="0"/>
              </a:rPr>
              <a:t>nMath</a:t>
            </a:r>
            <a:r>
              <a:rPr lang="en-US" b="1" dirty="0">
                <a:latin typeface="Consolas" panose="020B0609020204030204" pitchFamily="49" charset="0"/>
              </a:rPr>
              <a:t> Broke when index overflowed to %d\n", index);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return EXIT_SUCCESS; // Returns a successful code.  (0)</a:t>
            </a:r>
          </a:p>
          <a:p>
            <a:r>
              <a:rPr lang="en-US" b="1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C68D8-4EB8-BC41-90C7-894369510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9E415-19E2-6847-9AA9-B53C48EA7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3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CAA0-17EE-5044-9C04-D0FCD9E9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Realities with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B47EA-213C-544B-AB6F-EB153A873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knowing these properties, we can have some fun with math.</a:t>
            </a:r>
          </a:p>
          <a:p>
            <a:endParaRPr lang="en-US" dirty="0"/>
          </a:p>
          <a:p>
            <a:r>
              <a:rPr lang="en-US" dirty="0"/>
              <a:t>Demo 2: What about this one, will it ever terminate?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9B988-5F78-5045-A61D-AB38E2928EA5}"/>
              </a:ext>
            </a:extLst>
          </p:cNvPr>
          <p:cNvSpPr txBox="1"/>
          <p:nvPr/>
        </p:nvSpPr>
        <p:spPr>
          <a:xfrm>
            <a:off x="1273258" y="3282578"/>
            <a:ext cx="964548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float index = 0; // Floating-Point based index for a for-loop.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// Iterate through index values until index is negative.</a:t>
            </a:r>
          </a:p>
          <a:p>
            <a:r>
              <a:rPr lang="en-US" b="1" dirty="0">
                <a:latin typeface="Consolas" panose="020B0609020204030204" pitchFamily="49" charset="0"/>
              </a:rPr>
              <a:t>  for(index = 0; index &gt;= 0; index++)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print_dot</a:t>
            </a:r>
            <a:r>
              <a:rPr lang="en-US" b="1" dirty="0">
                <a:latin typeface="Consolas" panose="020B0609020204030204" pitchFamily="49" charset="0"/>
              </a:rPr>
              <a:t>(PRINT_FREQUENCY); // Print a '.' every PRINT_FREQUENCY calls</a:t>
            </a:r>
          </a:p>
          <a:p>
            <a:r>
              <a:rPr lang="en-US" b="1" dirty="0">
                <a:latin typeface="Consolas" panose="020B0609020204030204" pitchFamily="49" charset="0"/>
              </a:rPr>
              <a:t>  }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</a:rPr>
              <a:t>("\</a:t>
            </a:r>
            <a:r>
              <a:rPr lang="en-US" b="1" dirty="0" err="1">
                <a:latin typeface="Consolas" panose="020B0609020204030204" pitchFamily="49" charset="0"/>
              </a:rPr>
              <a:t>nMath</a:t>
            </a:r>
            <a:r>
              <a:rPr lang="en-US" b="1" dirty="0">
                <a:latin typeface="Consolas" panose="020B0609020204030204" pitchFamily="49" charset="0"/>
              </a:rPr>
              <a:t> Broke when index overflowed to %.2f\n", index);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A9B7A-3286-6C4D-ABE9-02834C2970E5}"/>
              </a:ext>
            </a:extLst>
          </p:cNvPr>
          <p:cNvSpPr txBox="1"/>
          <p:nvPr/>
        </p:nvSpPr>
        <p:spPr>
          <a:xfrm>
            <a:off x="10340156" y="0"/>
            <a:ext cx="183896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fp_index_a.c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2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CAA0-17EE-5044-9C04-D0FCD9E9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Realities with 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A9B7A-3286-6C4D-ABE9-02834C2970E5}"/>
              </a:ext>
            </a:extLst>
          </p:cNvPr>
          <p:cNvSpPr txBox="1"/>
          <p:nvPr/>
        </p:nvSpPr>
        <p:spPr>
          <a:xfrm>
            <a:off x="10340156" y="0"/>
            <a:ext cx="183896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fp_index_b.c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B47EA-213C-544B-AB6F-EB153A873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0976264" cy="1578495"/>
          </a:xfrm>
        </p:spPr>
        <p:txBody>
          <a:bodyPr/>
          <a:lstStyle/>
          <a:p>
            <a:r>
              <a:rPr lang="en-US" dirty="0"/>
              <a:t>So, knowing these properties, we can have some fun with math.</a:t>
            </a:r>
          </a:p>
          <a:p>
            <a:endParaRPr lang="en-US" dirty="0"/>
          </a:p>
          <a:p>
            <a:r>
              <a:rPr lang="en-US" dirty="0"/>
              <a:t>Demo 3: Let’s look at the values for each . and just make sure it’s counting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7DA49-05DF-2EA1-0890-10EE7952CD97}"/>
              </a:ext>
            </a:extLst>
          </p:cNvPr>
          <p:cNvSpPr txBox="1"/>
          <p:nvPr/>
        </p:nvSpPr>
        <p:spPr>
          <a:xfrm>
            <a:off x="1273258" y="2845593"/>
            <a:ext cx="9645484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float index = 0; // Floating-Point based index for a for-loop.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// Iterate through index values until index is negative.</a:t>
            </a:r>
          </a:p>
          <a:p>
            <a:r>
              <a:rPr lang="en-US" b="1" dirty="0">
                <a:latin typeface="Consolas" panose="020B0609020204030204" pitchFamily="49" charset="0"/>
              </a:rPr>
              <a:t>  for(index = 0; index &gt;= 0; index++) {</a:t>
            </a:r>
          </a:p>
          <a:p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print_dot</a:t>
            </a:r>
            <a:r>
              <a:rPr lang="en-US" b="1" dirty="0">
                <a:latin typeface="Consolas" panose="020B0609020204030204" pitchFamily="49" charset="0"/>
              </a:rPr>
              <a:t>(PRINT_FREQUENCY); // Print a '.' every PRINT_FREQUENCY calls</a:t>
            </a:r>
          </a:p>
          <a:p>
            <a:r>
              <a:rPr lang="en-US" b="1" dirty="0">
                <a:latin typeface="Consolas" panose="020B0609020204030204" pitchFamily="49" charset="0"/>
              </a:rPr>
              <a:t>  }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 err="1">
                <a:latin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</a:rPr>
              <a:t>("\</a:t>
            </a:r>
            <a:r>
              <a:rPr lang="en-US" b="1" dirty="0" err="1">
                <a:latin typeface="Consolas" panose="020B0609020204030204" pitchFamily="49" charset="0"/>
              </a:rPr>
              <a:t>nMath</a:t>
            </a:r>
            <a:r>
              <a:rPr lang="en-US" b="1" dirty="0">
                <a:latin typeface="Consolas" panose="020B0609020204030204" pitchFamily="49" charset="0"/>
              </a:rPr>
              <a:t> Broke when index overflowed to %.2f\n", index);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E376F-ABB6-CF44-BB85-ECA43D1AD933}"/>
              </a:ext>
            </a:extLst>
          </p:cNvPr>
          <p:cNvSpPr txBox="1"/>
          <p:nvPr/>
        </p:nvSpPr>
        <p:spPr>
          <a:xfrm>
            <a:off x="3744996" y="4688561"/>
            <a:ext cx="4359107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Menlo" panose="020B0609030804020204" pitchFamily="49" charset="0"/>
              </a:rPr>
              <a:t>kandrea@zeus</a:t>
            </a:r>
            <a:r>
              <a:rPr lang="en-US" dirty="0">
                <a:latin typeface="Menlo" panose="020B0609030804020204" pitchFamily="49" charset="0"/>
              </a:rPr>
              <a:t>$ ./</a:t>
            </a:r>
            <a:r>
              <a:rPr lang="en-US" dirty="0" err="1">
                <a:latin typeface="Menlo" panose="020B0609030804020204" pitchFamily="49" charset="0"/>
              </a:rPr>
              <a:t>fp_index_b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Let's count until math breaks!</a:t>
            </a:r>
          </a:p>
          <a:p>
            <a:r>
              <a:rPr lang="en-US" dirty="0">
                <a:latin typeface="Menlo" panose="020B0609030804020204" pitchFamily="49" charset="0"/>
              </a:rPr>
              <a:t>.- Value is 0.00</a:t>
            </a:r>
          </a:p>
          <a:p>
            <a:r>
              <a:rPr lang="en-US" dirty="0">
                <a:latin typeface="Menlo" panose="020B0609030804020204" pitchFamily="49" charset="0"/>
              </a:rPr>
              <a:t>.- Value is 16777216.00</a:t>
            </a:r>
          </a:p>
          <a:p>
            <a:r>
              <a:rPr lang="en-US" dirty="0">
                <a:latin typeface="Menlo" panose="020B0609030804020204" pitchFamily="49" charset="0"/>
              </a:rPr>
              <a:t>.- Value is 16777216.00</a:t>
            </a:r>
          </a:p>
          <a:p>
            <a:r>
              <a:rPr lang="en-US" dirty="0">
                <a:latin typeface="Menlo" panose="020B0609030804020204" pitchFamily="49" charset="0"/>
              </a:rPr>
              <a:t>.- Value is 16777216.00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CAA0-17EE-5044-9C04-D0FCD9E9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Realities with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B47EA-213C-544B-AB6F-EB153A873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0976264" cy="1148843"/>
          </a:xfrm>
        </p:spPr>
        <p:txBody>
          <a:bodyPr/>
          <a:lstStyle/>
          <a:p>
            <a:r>
              <a:rPr lang="en-US" b="1" dirty="0"/>
              <a:t>Great Realities about Floating Point Values</a:t>
            </a:r>
          </a:p>
          <a:p>
            <a:r>
              <a:rPr lang="en-US" dirty="0"/>
              <a:t>	There are values that cannot be represented!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E376F-ABB6-CF44-BB85-ECA43D1AD933}"/>
              </a:ext>
            </a:extLst>
          </p:cNvPr>
          <p:cNvSpPr txBox="1"/>
          <p:nvPr/>
        </p:nvSpPr>
        <p:spPr>
          <a:xfrm>
            <a:off x="3916446" y="2517127"/>
            <a:ext cx="4359107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Menlo" panose="020B0609030804020204" pitchFamily="49" charset="0"/>
              </a:rPr>
              <a:t>kandrea@zeus</a:t>
            </a:r>
            <a:r>
              <a:rPr lang="en-US" dirty="0">
                <a:latin typeface="Menlo" panose="020B0609030804020204" pitchFamily="49" charset="0"/>
              </a:rPr>
              <a:t>$ ./</a:t>
            </a:r>
            <a:r>
              <a:rPr lang="en-US" dirty="0" err="1">
                <a:latin typeface="Menlo" panose="020B0609030804020204" pitchFamily="49" charset="0"/>
              </a:rPr>
              <a:t>fp_index_b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Let's count until math breaks!</a:t>
            </a:r>
          </a:p>
          <a:p>
            <a:r>
              <a:rPr lang="en-US" dirty="0">
                <a:latin typeface="Menlo" panose="020B0609030804020204" pitchFamily="49" charset="0"/>
              </a:rPr>
              <a:t>.- Value is 0.00</a:t>
            </a:r>
          </a:p>
          <a:p>
            <a:r>
              <a:rPr lang="en-US" dirty="0">
                <a:latin typeface="Menlo" panose="020B0609030804020204" pitchFamily="49" charset="0"/>
              </a:rPr>
              <a:t>.- Value is 16777216.00</a:t>
            </a:r>
          </a:p>
          <a:p>
            <a:r>
              <a:rPr lang="en-US" dirty="0">
                <a:latin typeface="Menlo" panose="020B0609030804020204" pitchFamily="49" charset="0"/>
              </a:rPr>
              <a:t>.- Value is 16777216.00</a:t>
            </a:r>
          </a:p>
          <a:p>
            <a:r>
              <a:rPr lang="en-US" dirty="0">
                <a:latin typeface="Menlo" panose="020B0609030804020204" pitchFamily="49" charset="0"/>
              </a:rPr>
              <a:t>.- Value is 16777216.00</a:t>
            </a:r>
          </a:p>
        </p:txBody>
      </p:sp>
      <p:pic>
        <p:nvPicPr>
          <p:cNvPr id="1026" name="Picture 2" descr="Image showing there are more representable values in floats closer to zero.  The farther from zero, the greater the space between representable values.">
            <a:extLst>
              <a:ext uri="{FF2B5EF4-FFF2-40B4-BE49-F238E27FC236}">
                <a16:creationId xmlns:a16="http://schemas.microsoft.com/office/drawing/2014/main" id="{C14025FF-C00B-3746-A373-F1D7FA03C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69"/>
          <a:stretch/>
        </p:blipFill>
        <p:spPr bwMode="auto">
          <a:xfrm>
            <a:off x="0" y="4289427"/>
            <a:ext cx="12214473" cy="13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61ECBA-F2FA-1947-A836-77BB7072A77A}"/>
              </a:ext>
            </a:extLst>
          </p:cNvPr>
          <p:cNvSpPr txBox="1"/>
          <p:nvPr/>
        </p:nvSpPr>
        <p:spPr>
          <a:xfrm>
            <a:off x="3719418" y="5625554"/>
            <a:ext cx="475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Showing Floating Point Representable Numbers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9CD8A7-E2DB-DF44-B845-52A5CFAF3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473" y="6594517"/>
            <a:ext cx="36038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i="1" dirty="0"/>
              <a:t>Image Credit: https://</a:t>
            </a:r>
            <a:r>
              <a:rPr lang="en-US" sz="1050" i="1" dirty="0" err="1"/>
              <a:t>anniecherkaev.com</a:t>
            </a:r>
            <a:r>
              <a:rPr lang="en-US" sz="1050" i="1" dirty="0"/>
              <a:t>/the-secret-life-of-nan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C68D8-4EB8-BC41-90C7-894369510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9E415-19E2-6847-9AA9-B53C48EA7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9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2577-53B3-F146-8F89-2705E517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Realities in Programming...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6572-1B73-E24E-94D0-75315A0A0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244CC"/>
                </a:solidFill>
                <a:cs typeface="Courier New" panose="02070309020205020404" pitchFamily="49" charset="0"/>
              </a:rPr>
              <a:t>Observation #2 – Assembly</a:t>
            </a:r>
          </a:p>
          <a:p>
            <a:r>
              <a:rPr lang="en-US" b="1" dirty="0">
                <a:cs typeface="Courier New" panose="02070309020205020404" pitchFamily="49" charset="0"/>
              </a:rPr>
              <a:t>It is important to know Assembly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Chances are, you may never need to write a program in Assembly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Knowing assembly is key to understanding machine-level execution</a:t>
            </a:r>
          </a:p>
          <a:p>
            <a:pPr lvl="1" indent="0">
              <a:buNone/>
            </a:pPr>
            <a:r>
              <a:rPr lang="en-US" b="1" dirty="0">
                <a:cs typeface="Courier New" panose="02070309020205020404" pitchFamily="49" charset="0"/>
              </a:rPr>
              <a:t>Tuning Program Performance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1028700" lvl="1" indent="-342900"/>
            <a:r>
              <a:rPr lang="en-US" dirty="0">
                <a:cs typeface="Courier New" panose="02070309020205020404" pitchFamily="49" charset="0"/>
              </a:rPr>
              <a:t>Understanding what </a:t>
            </a:r>
            <a:r>
              <a:rPr lang="en-US" b="1" dirty="0">
                <a:solidFill>
                  <a:srgbClr val="3244CC"/>
                </a:solidFill>
                <a:cs typeface="Courier New" panose="02070309020205020404" pitchFamily="49" charset="0"/>
              </a:rPr>
              <a:t>Optimizations</a:t>
            </a:r>
            <a:r>
              <a:rPr lang="en-US" dirty="0">
                <a:cs typeface="Courier New" panose="02070309020205020404" pitchFamily="49" charset="0"/>
              </a:rPr>
              <a:t> are done / not done by the Compiler</a:t>
            </a:r>
          </a:p>
          <a:p>
            <a:pPr marL="1028700" lvl="1" indent="-342900"/>
            <a:r>
              <a:rPr lang="en-US" dirty="0">
                <a:cs typeface="Courier New" panose="02070309020205020404" pitchFamily="49" charset="0"/>
              </a:rPr>
              <a:t>Understanding sources of program </a:t>
            </a:r>
            <a:r>
              <a:rPr lang="en-US" b="1" dirty="0">
                <a:solidFill>
                  <a:srgbClr val="3244CC"/>
                </a:solidFill>
                <a:cs typeface="Courier New" panose="02070309020205020404" pitchFamily="49" charset="0"/>
              </a:rPr>
              <a:t>Inefficiency</a:t>
            </a:r>
          </a:p>
          <a:p>
            <a:pPr lvl="1" indent="0">
              <a:buNone/>
            </a:pPr>
            <a:r>
              <a:rPr lang="en-US" b="1" dirty="0">
                <a:cs typeface="Courier New" panose="02070309020205020404" pitchFamily="49" charset="0"/>
              </a:rPr>
              <a:t>Implementing System Software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1028700" lvl="1" indent="-342900"/>
            <a:r>
              <a:rPr lang="en-US" dirty="0">
                <a:cs typeface="Courier New" panose="02070309020205020404" pitchFamily="49" charset="0"/>
              </a:rPr>
              <a:t>Compilers target Machine Code (and will change your code)</a:t>
            </a:r>
          </a:p>
          <a:p>
            <a:pPr lvl="1" indent="0">
              <a:buNone/>
            </a:pPr>
            <a:r>
              <a:rPr lang="en-US" b="1" dirty="0">
                <a:cs typeface="Courier New" panose="02070309020205020404" pitchFamily="49" charset="0"/>
              </a:rPr>
              <a:t>Creating / Fighting Malware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1028700" lvl="1" indent="-342900"/>
            <a:r>
              <a:rPr lang="en-US" dirty="0">
                <a:cs typeface="Courier New" panose="02070309020205020404" pitchFamily="49" charset="0"/>
              </a:rPr>
              <a:t>x86 Assembly is a critical language for </a:t>
            </a:r>
            <a:r>
              <a:rPr lang="en-US" b="1" dirty="0">
                <a:solidFill>
                  <a:srgbClr val="3244CC"/>
                </a:solidFill>
                <a:cs typeface="Courier New" panose="02070309020205020404" pitchFamily="49" charset="0"/>
              </a:rPr>
              <a:t>Reverse Engineering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8FD4-2C73-3C47-8607-A4A0DCAF2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928E-8A15-1143-83B9-A3D24B2C9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97FD9-989F-8348-98A2-923294BFA4E1}"/>
              </a:ext>
            </a:extLst>
          </p:cNvPr>
          <p:cNvSpPr txBox="1"/>
          <p:nvPr/>
        </p:nvSpPr>
        <p:spPr>
          <a:xfrm>
            <a:off x="10340092" y="0"/>
            <a:ext cx="1839029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compiler_a.c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compiler_b.c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undefined.c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6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2577-53B3-F146-8F89-2705E517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Realities in Programming...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6572-1B73-E24E-94D0-75315A0A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7098"/>
            <a:ext cx="10675513" cy="49098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244CC"/>
                </a:solidFill>
                <a:cs typeface="Courier New" panose="02070309020205020404" pitchFamily="49" charset="0"/>
              </a:rPr>
              <a:t>Observation #3 – Memory Matters</a:t>
            </a:r>
          </a:p>
          <a:p>
            <a:r>
              <a:rPr lang="en-US" b="1" dirty="0">
                <a:cs typeface="Courier New" panose="02070309020205020404" pitchFamily="49" charset="0"/>
              </a:rPr>
              <a:t>Memory is important to really understand because...</a:t>
            </a:r>
          </a:p>
          <a:p>
            <a:br>
              <a:rPr lang="en-US" dirty="0">
                <a:cs typeface="Courier New" panose="02070309020205020404" pitchFamily="49" charset="0"/>
              </a:rPr>
            </a:br>
            <a:r>
              <a:rPr lang="en-US" b="1" dirty="0">
                <a:cs typeface="Courier New" panose="02070309020205020404" pitchFamily="49" charset="0"/>
              </a:rPr>
              <a:t>Memory is not Unbounded</a:t>
            </a:r>
          </a:p>
          <a:p>
            <a:pPr marL="1143000" lvl="1" indent="-457200"/>
            <a:r>
              <a:rPr lang="en-US" dirty="0">
                <a:cs typeface="Courier New" panose="02070309020205020404" pitchFamily="49" charset="0"/>
              </a:rPr>
              <a:t>It must be allocated and managed by each Process</a:t>
            </a:r>
          </a:p>
          <a:p>
            <a:pPr marL="1143000" lvl="1" indent="-457200"/>
            <a:r>
              <a:rPr lang="en-US" dirty="0">
                <a:cs typeface="Courier New" panose="02070309020205020404" pitchFamily="49" charset="0"/>
              </a:rPr>
              <a:t>Many applications are memory Dominated</a:t>
            </a:r>
          </a:p>
          <a:p>
            <a:pPr marL="457200" indent="-457200"/>
            <a:r>
              <a:rPr lang="en-US" b="1" dirty="0">
                <a:cs typeface="Courier New" panose="02070309020205020404" pitchFamily="49" charset="0"/>
              </a:rPr>
              <a:t>Memory Referencing Bugs are very Problematic</a:t>
            </a:r>
          </a:p>
          <a:p>
            <a:pPr marL="457200" indent="-457200"/>
            <a:r>
              <a:rPr lang="en-US" b="1" dirty="0">
                <a:cs typeface="Courier New" panose="02070309020205020404" pitchFamily="49" charset="0"/>
              </a:rPr>
              <a:t>Memory Performance is not Uniform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Cache and Virtual Memory greatly affect Program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Adjusting Code to better use Caching can lead to better Performance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8FD4-2C73-3C47-8607-A4A0DCAF2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928E-8A15-1143-83B9-A3D24B2C9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7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DDAA-60BF-8D43-BD17-37DD7AC8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Referencing 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AC0E-08E4-004E-8ECD-CB029FA66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62368"/>
            <a:ext cx="5257800" cy="2893982"/>
          </a:xfrm>
        </p:spPr>
        <p:txBody>
          <a:bodyPr>
            <a:noAutofit/>
          </a:bodyPr>
          <a:lstStyle/>
          <a:p>
            <a:pPr>
              <a:spcBef>
                <a:spcPts val="150"/>
              </a:spcBef>
            </a:pPr>
            <a:r>
              <a:rPr lang="en-US" sz="1600" b="1" dirty="0"/>
              <a:t>kandrea@zeus-1:cs367-overview/ (develop)$ ./</a:t>
            </a:r>
            <a:r>
              <a:rPr lang="en-US" sz="1600" b="1" dirty="0" err="1"/>
              <a:t>mem_fun</a:t>
            </a:r>
            <a:r>
              <a:rPr lang="en-US" sz="1600" b="1" dirty="0"/>
              <a:t> 1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Before Setting array[1] to 42...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pi:  3.140000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array[0]: 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array[1]: 1</a:t>
            </a:r>
          </a:p>
          <a:p>
            <a:pPr>
              <a:spcBef>
                <a:spcPts val="150"/>
              </a:spcBef>
            </a:pPr>
            <a:endParaRPr lang="en-US" sz="1600" b="1" dirty="0"/>
          </a:p>
          <a:p>
            <a:pPr>
              <a:spcBef>
                <a:spcPts val="150"/>
              </a:spcBef>
            </a:pPr>
            <a:r>
              <a:rPr lang="en-US" sz="1600" b="1" dirty="0"/>
              <a:t>After Setting array[1] to 42...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pi:  3.140000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array[0]: 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array[1]: 42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CC464-2C3A-8F4E-8B3D-6F5E682BB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48A3-46C1-434D-9A3B-6999F1D7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A59A0-2394-B349-9AF6-AC6BAE2C95E7}"/>
              </a:ext>
            </a:extLst>
          </p:cNvPr>
          <p:cNvSpPr txBox="1"/>
          <p:nvPr/>
        </p:nvSpPr>
        <p:spPr>
          <a:xfrm>
            <a:off x="10753730" y="0"/>
            <a:ext cx="142539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mem_fun.c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9414-C55A-B846-8410-AB3354D4DC46}"/>
              </a:ext>
            </a:extLst>
          </p:cNvPr>
          <p:cNvSpPr txBox="1"/>
          <p:nvPr/>
        </p:nvSpPr>
        <p:spPr>
          <a:xfrm>
            <a:off x="838199" y="1128917"/>
            <a:ext cx="977537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perform_memory_operation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index)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double pi = 3.14; // PI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int array[2] = {0,1}; // Simple int array.  [0,1]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// Assign 42 to the index provided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array[index] = 42;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86086D0-D4E0-F043-B994-CDE614EEF598}"/>
              </a:ext>
            </a:extLst>
          </p:cNvPr>
          <p:cNvGraphicFramePr>
            <a:graphicFrameLocks noGrp="1"/>
          </p:cNvGraphicFramePr>
          <p:nvPr/>
        </p:nvGraphicFramePr>
        <p:xfrm>
          <a:off x="7212168" y="3244912"/>
          <a:ext cx="3764746" cy="2595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584">
                  <a:extLst>
                    <a:ext uri="{9D8B030D-6E8A-4147-A177-3AD203B41FA5}">
                      <a16:colId xmlns:a16="http://schemas.microsoft.com/office/drawing/2014/main" val="3961098739"/>
                    </a:ext>
                  </a:extLst>
                </a:gridCol>
                <a:gridCol w="2657162">
                  <a:extLst>
                    <a:ext uri="{9D8B030D-6E8A-4147-A177-3AD203B41FA5}">
                      <a16:colId xmlns:a16="http://schemas.microsoft.com/office/drawing/2014/main" val="424500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(Stack)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900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a[5]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Saved 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654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a[4]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067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a[3]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604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a[2]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Unknown (Align)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177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2699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582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00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DDAA-60BF-8D43-BD17-37DD7AC8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Referencing 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AC0E-08E4-004E-8ECD-CB029FA66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62368"/>
            <a:ext cx="5257800" cy="2893982"/>
          </a:xfrm>
        </p:spPr>
        <p:txBody>
          <a:bodyPr>
            <a:noAutofit/>
          </a:bodyPr>
          <a:lstStyle/>
          <a:p>
            <a:pPr>
              <a:spcBef>
                <a:spcPts val="150"/>
              </a:spcBef>
            </a:pPr>
            <a:r>
              <a:rPr lang="en-US" sz="1600" b="1" dirty="0"/>
              <a:t>kandrea@zeus-1:cs367-overview/ (develop)$ ./</a:t>
            </a:r>
            <a:r>
              <a:rPr lang="en-US" sz="1600" b="1" dirty="0" err="1"/>
              <a:t>mem_fun</a:t>
            </a:r>
            <a:r>
              <a:rPr lang="en-US" sz="1600" b="1" dirty="0"/>
              <a:t> 3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Before Setting array[3] to 42...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pi:  3.140000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array[0]: 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array[1]: 1</a:t>
            </a:r>
          </a:p>
          <a:p>
            <a:pPr>
              <a:spcBef>
                <a:spcPts val="150"/>
              </a:spcBef>
            </a:pPr>
            <a:endParaRPr lang="en-US" sz="1600" b="1" dirty="0"/>
          </a:p>
          <a:p>
            <a:pPr>
              <a:spcBef>
                <a:spcPts val="150"/>
              </a:spcBef>
            </a:pPr>
            <a:r>
              <a:rPr lang="en-US" sz="1600" b="1" dirty="0"/>
              <a:t>After Setting array[3] to 42...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pi:  0.000000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array[0]: 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array[1]: 1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CC464-2C3A-8F4E-8B3D-6F5E682BB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48A3-46C1-434D-9A3B-6999F1D7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A59A0-2394-B349-9AF6-AC6BAE2C95E7}"/>
              </a:ext>
            </a:extLst>
          </p:cNvPr>
          <p:cNvSpPr txBox="1"/>
          <p:nvPr/>
        </p:nvSpPr>
        <p:spPr>
          <a:xfrm>
            <a:off x="10753730" y="0"/>
            <a:ext cx="142539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mem_fun.c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9414-C55A-B846-8410-AB3354D4DC46}"/>
              </a:ext>
            </a:extLst>
          </p:cNvPr>
          <p:cNvSpPr txBox="1"/>
          <p:nvPr/>
        </p:nvSpPr>
        <p:spPr>
          <a:xfrm>
            <a:off x="838199" y="1128917"/>
            <a:ext cx="977537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perform_memory_operation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index)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double pi = 3.14; // PI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int array[2] = {0,1}; // Simple int array.  [0,1]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// Assign 42 to the index provided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array[index] = 42;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86086D0-D4E0-F043-B994-CDE614EEF598}"/>
              </a:ext>
            </a:extLst>
          </p:cNvPr>
          <p:cNvGraphicFramePr>
            <a:graphicFrameLocks noGrp="1"/>
          </p:cNvGraphicFramePr>
          <p:nvPr/>
        </p:nvGraphicFramePr>
        <p:xfrm>
          <a:off x="7212168" y="3244912"/>
          <a:ext cx="3764746" cy="2595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584">
                  <a:extLst>
                    <a:ext uri="{9D8B030D-6E8A-4147-A177-3AD203B41FA5}">
                      <a16:colId xmlns:a16="http://schemas.microsoft.com/office/drawing/2014/main" val="3961098739"/>
                    </a:ext>
                  </a:extLst>
                </a:gridCol>
                <a:gridCol w="2657162">
                  <a:extLst>
                    <a:ext uri="{9D8B030D-6E8A-4147-A177-3AD203B41FA5}">
                      <a16:colId xmlns:a16="http://schemas.microsoft.com/office/drawing/2014/main" val="424500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(Stack)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900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a[5]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Saved 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654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a[4]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067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a[3]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604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a[2]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Unknown (Align)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177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2699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582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32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DDAA-60BF-8D43-BD17-37DD7AC8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Referencing Bug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AC0E-08E4-004E-8ECD-CB029FA66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62368"/>
            <a:ext cx="5257800" cy="3109882"/>
          </a:xfrm>
        </p:spPr>
        <p:txBody>
          <a:bodyPr>
            <a:noAutofit/>
          </a:bodyPr>
          <a:lstStyle/>
          <a:p>
            <a:pPr>
              <a:spcBef>
                <a:spcPts val="150"/>
              </a:spcBef>
            </a:pPr>
            <a:r>
              <a:rPr lang="en-US" sz="1600" b="1" dirty="0"/>
              <a:t>kandrea@zeus-1:cs367-overview/ (develop)$ ./</a:t>
            </a:r>
            <a:r>
              <a:rPr lang="en-US" sz="1600" b="1" dirty="0" err="1"/>
              <a:t>mem_fun</a:t>
            </a:r>
            <a:r>
              <a:rPr lang="en-US" sz="1600" b="1" dirty="0"/>
              <a:t> 4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Before Setting array[4] to 42...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pi:  3.140000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array[0]: 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array[1]: 1</a:t>
            </a:r>
          </a:p>
          <a:p>
            <a:pPr>
              <a:spcBef>
                <a:spcPts val="150"/>
              </a:spcBef>
            </a:pPr>
            <a:endParaRPr lang="en-US" sz="1600" b="1" dirty="0"/>
          </a:p>
          <a:p>
            <a:pPr>
              <a:spcBef>
                <a:spcPts val="150"/>
              </a:spcBef>
            </a:pPr>
            <a:r>
              <a:rPr lang="en-US" sz="1600" b="1" dirty="0"/>
              <a:t>After Setting array[4] to 42...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pi:  3.140000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array[0]: 0</a:t>
            </a:r>
          </a:p>
          <a:p>
            <a:pPr>
              <a:spcBef>
                <a:spcPts val="150"/>
              </a:spcBef>
            </a:pPr>
            <a:r>
              <a:rPr lang="en-US" sz="1600" b="1" dirty="0"/>
              <a:t>  Value of array[1]: 1</a:t>
            </a:r>
          </a:p>
          <a:p>
            <a:pPr>
              <a:spcBef>
                <a:spcPts val="150"/>
              </a:spcBef>
            </a:pPr>
            <a:endParaRPr lang="en-US" sz="1600" b="1" dirty="0"/>
          </a:p>
          <a:p>
            <a:pPr>
              <a:spcBef>
                <a:spcPts val="150"/>
              </a:spcBef>
            </a:pPr>
            <a:r>
              <a:rPr lang="en-US" sz="1600" b="1" dirty="0"/>
              <a:t>Segmentation fault (core dumped)</a:t>
            </a:r>
            <a:endParaRPr lang="en-US" sz="1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CC464-2C3A-8F4E-8B3D-6F5E682BB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48A3-46C1-434D-9A3B-6999F1D79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A59A0-2394-B349-9AF6-AC6BAE2C95E7}"/>
              </a:ext>
            </a:extLst>
          </p:cNvPr>
          <p:cNvSpPr txBox="1"/>
          <p:nvPr/>
        </p:nvSpPr>
        <p:spPr>
          <a:xfrm>
            <a:off x="10753730" y="0"/>
            <a:ext cx="142539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mem_fun.c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9414-C55A-B846-8410-AB3354D4DC46}"/>
              </a:ext>
            </a:extLst>
          </p:cNvPr>
          <p:cNvSpPr txBox="1"/>
          <p:nvPr/>
        </p:nvSpPr>
        <p:spPr>
          <a:xfrm>
            <a:off x="838199" y="1128917"/>
            <a:ext cx="9775371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perform_memory_operation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(int index)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double pi = 3.14; // PI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int array[2] = {0,1}; // Simple int array.  [0,1]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// Assign 42 to the index provided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array[index] = 42;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86086D0-D4E0-F043-B994-CDE614EEF598}"/>
              </a:ext>
            </a:extLst>
          </p:cNvPr>
          <p:cNvGraphicFramePr>
            <a:graphicFrameLocks noGrp="1"/>
          </p:cNvGraphicFramePr>
          <p:nvPr/>
        </p:nvGraphicFramePr>
        <p:xfrm>
          <a:off x="7212168" y="3244912"/>
          <a:ext cx="3764746" cy="2595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7584">
                  <a:extLst>
                    <a:ext uri="{9D8B030D-6E8A-4147-A177-3AD203B41FA5}">
                      <a16:colId xmlns:a16="http://schemas.microsoft.com/office/drawing/2014/main" val="3961098739"/>
                    </a:ext>
                  </a:extLst>
                </a:gridCol>
                <a:gridCol w="2657162">
                  <a:extLst>
                    <a:ext uri="{9D8B030D-6E8A-4147-A177-3AD203B41FA5}">
                      <a16:colId xmlns:a16="http://schemas.microsoft.com/office/drawing/2014/main" val="424500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(Stack)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900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a[5]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Saved 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654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a[4]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0672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a[3]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604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a[2]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Unknown (Align)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177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2699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582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46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4341-66AF-4145-ADB2-F91E9AF62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A3D1-5DAF-254C-A579-8C54CE72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1353800" cy="49098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CS367 is an Introduction to a field of CS called Systems Programming</a:t>
            </a:r>
          </a:p>
          <a:p>
            <a:endParaRPr lang="en-US" b="1" dirty="0"/>
          </a:p>
          <a:p>
            <a:r>
              <a:rPr lang="en-US" b="1" dirty="0"/>
              <a:t>Systems Programming </a:t>
            </a:r>
            <a:r>
              <a:rPr lang="en-US" dirty="0"/>
              <a:t>– Programming services to other software.</a:t>
            </a:r>
          </a:p>
          <a:p>
            <a:pPr marL="1143000" lvl="1" indent="-457200"/>
            <a:r>
              <a:rPr lang="en-US" dirty="0"/>
              <a:t>Game Engines</a:t>
            </a:r>
          </a:p>
          <a:p>
            <a:pPr marL="1143000" lvl="1" indent="-457200"/>
            <a:r>
              <a:rPr lang="en-US" dirty="0"/>
              <a:t>Operating Systems</a:t>
            </a:r>
          </a:p>
          <a:p>
            <a:pPr marL="1143000" lvl="1" indent="-457200"/>
            <a:r>
              <a:rPr lang="en-US" dirty="0"/>
              <a:t>Embedded Systems</a:t>
            </a:r>
          </a:p>
          <a:p>
            <a:pPr marL="1143000" lvl="1" indent="-457200"/>
            <a:r>
              <a:rPr lang="en-US" dirty="0"/>
              <a:t>Industrial Automation</a:t>
            </a:r>
          </a:p>
          <a:p>
            <a:pPr marL="1143000" lvl="1" indent="-457200"/>
            <a:r>
              <a:rPr lang="en-US" dirty="0"/>
              <a:t>Networking</a:t>
            </a:r>
          </a:p>
          <a:p>
            <a:pPr marL="1143000" lvl="1" indent="-457200"/>
            <a:r>
              <a:rPr lang="en-US" i="1" dirty="0"/>
              <a:t>Optimizing and Reverse Engineering Code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This prepares you for </a:t>
            </a:r>
            <a:r>
              <a:rPr lang="en-US" b="1" dirty="0"/>
              <a:t>CS471</a:t>
            </a:r>
            <a:r>
              <a:rPr lang="en-US" dirty="0"/>
              <a:t> (Operating Systems) and other systems courses.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E0443-780A-D342-AE7C-60DD80B2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BF8FD-9942-2747-B1DE-9C8F6545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2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209F-1FF7-F441-A510-663CE323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Referencing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7F6CB-DBED-8942-8F67-D94BB542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(and C++) do not provide any </a:t>
            </a:r>
            <a:r>
              <a:rPr lang="en-US" b="1" dirty="0"/>
              <a:t>memory protection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 of bounds checking for Array Indexing and References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Invalid Pointer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Abuses of malloc/free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can lead to really </a:t>
            </a:r>
            <a:r>
              <a:rPr lang="en-US" b="1" dirty="0"/>
              <a:t>nasty bugs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corrupt objects logically unrelated.  (</a:t>
            </a:r>
            <a:r>
              <a:rPr lang="en-US" dirty="0" err="1"/>
              <a:t>eg.</a:t>
            </a:r>
            <a:r>
              <a:rPr lang="en-US" dirty="0"/>
              <a:t> a[3] = X affecting d[0])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Effects of bugs can also be observed long after generated</a:t>
            </a:r>
          </a:p>
          <a:p>
            <a:pPr marL="1143000" lvl="1" indent="-457200"/>
            <a:r>
              <a:rPr lang="en-US" dirty="0"/>
              <a:t>This can make debugging programs very difficult.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E9FC-2804-6443-A446-F409FABD1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433CF-BDCC-2149-8C9B-48DACDE30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4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2577-53B3-F146-8F89-2705E517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Realities in Programming...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C6572-1B73-E24E-94D0-75315A0A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7098"/>
            <a:ext cx="11229305" cy="490986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3244CC"/>
                </a:solidFill>
                <a:cs typeface="Courier New" panose="02070309020205020404" pitchFamily="49" charset="0"/>
              </a:rPr>
              <a:t>Observation #4 – Performance is more than just Asymptotic Complexity</a:t>
            </a:r>
          </a:p>
          <a:p>
            <a:r>
              <a:rPr lang="en-US" b="1" dirty="0">
                <a:cs typeface="Courier New" panose="02070309020205020404" pitchFamily="49" charset="0"/>
              </a:rPr>
              <a:t>Big-Oh (</a:t>
            </a:r>
            <a:r>
              <a:rPr lang="en-US" b="1" dirty="0" err="1">
                <a:cs typeface="Courier New" panose="02070309020205020404" pitchFamily="49" charset="0"/>
              </a:rPr>
              <a:t>eg.</a:t>
            </a:r>
            <a:r>
              <a:rPr lang="en-US" b="1" dirty="0">
                <a:cs typeface="Courier New" panose="02070309020205020404" pitchFamily="49" charset="0"/>
              </a:rPr>
              <a:t> O(n) ) is important for algorithms; however ...</a:t>
            </a:r>
          </a:p>
          <a:p>
            <a:r>
              <a:rPr lang="en-US" b="1" dirty="0">
                <a:cs typeface="Courier New" panose="02070309020205020404" pitchFamily="49" charset="0"/>
              </a:rPr>
              <a:t>	... those ignored constant factors do matter when implemented!</a:t>
            </a:r>
          </a:p>
          <a:p>
            <a:endParaRPr lang="en-US" b="1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Even the exact operation count doesn’t predict 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Performance is also impacted by </a:t>
            </a:r>
            <a:r>
              <a:rPr lang="en-US" b="1" dirty="0">
                <a:cs typeface="Courier New" panose="02070309020205020404" pitchFamily="49" charset="0"/>
              </a:rPr>
              <a:t>memory access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b="1" dirty="0">
                <a:cs typeface="Courier New" panose="02070309020205020404" pitchFamily="49" charset="0"/>
              </a:rPr>
              <a:t>caching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b="1" dirty="0">
                <a:cs typeface="Courier New" panose="02070309020205020404" pitchFamily="49" charset="0"/>
              </a:rPr>
              <a:t>paging</a:t>
            </a:r>
            <a:r>
              <a:rPr lang="en-US" dirty="0">
                <a:cs typeface="Courier New" panose="02070309020205020404" pitchFamily="49" charset="0"/>
              </a:rPr>
              <a:t>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You must know how to optimize at multiple levels.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Have to know how programs are </a:t>
            </a:r>
            <a:r>
              <a:rPr lang="en-US" b="1" dirty="0">
                <a:cs typeface="Courier New" panose="02070309020205020404" pitchFamily="49" charset="0"/>
              </a:rPr>
              <a:t>compiled</a:t>
            </a:r>
            <a:r>
              <a:rPr lang="en-US" dirty="0">
                <a:cs typeface="Courier New" panose="02070309020205020404" pitchFamily="49" charset="0"/>
              </a:rPr>
              <a:t> and executed, how to measure </a:t>
            </a:r>
            <a:r>
              <a:rPr lang="en-US" b="1" dirty="0">
                <a:cs typeface="Courier New" panose="02070309020205020404" pitchFamily="49" charset="0"/>
              </a:rPr>
              <a:t>program performance</a:t>
            </a:r>
            <a:r>
              <a:rPr lang="en-US" dirty="0">
                <a:cs typeface="Courier New" panose="02070309020205020404" pitchFamily="49" charset="0"/>
              </a:rPr>
              <a:t>, and how to improve performance without destroying modularity and generality.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8FD4-2C73-3C47-8607-A4A0DCAF2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928E-8A15-1143-83B9-A3D24B2C9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E945-6168-2742-8159-4E8EA83A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Performance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5E5B1-5DCD-F44E-8CE6-B49E346BBD77}"/>
              </a:ext>
            </a:extLst>
          </p:cNvPr>
          <p:cNvSpPr txBox="1"/>
          <p:nvPr/>
        </p:nvSpPr>
        <p:spPr>
          <a:xfrm>
            <a:off x="10064375" y="0"/>
            <a:ext cx="2114746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array_access.c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78614-0604-8542-9900-6E6CAA252784}"/>
              </a:ext>
            </a:extLst>
          </p:cNvPr>
          <p:cNvSpPr txBox="1"/>
          <p:nvPr/>
        </p:nvSpPr>
        <p:spPr>
          <a:xfrm>
            <a:off x="228603" y="1330772"/>
            <a:ext cx="5736465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copy_a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[SIZE][SIZE], int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[SIZE][SIZE])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int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for(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for(j = 0; j &lt; SIZE;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][j];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A05D2-8DFD-864A-BF7E-56DD30AB574D}"/>
              </a:ext>
            </a:extLst>
          </p:cNvPr>
          <p:cNvSpPr txBox="1"/>
          <p:nvPr/>
        </p:nvSpPr>
        <p:spPr>
          <a:xfrm>
            <a:off x="6292402" y="1330772"/>
            <a:ext cx="5736466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copy_b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[SIZE][SIZE], int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[SIZE][SIZE])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int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for(j = 0; j &lt; SIZE;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for(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SIZE;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][j]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][j];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E7EA58-2CB7-9D46-9EDA-2324367AA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7786" y="1725768"/>
            <a:ext cx="4895585" cy="2715666"/>
            <a:chOff x="487786" y="1725768"/>
            <a:chExt cx="4895585" cy="271566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CBA359-B455-BE4D-AECC-2760A5ABB2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5477" y="1725770"/>
              <a:ext cx="2137894" cy="123833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3CAAC26-AF72-8D4A-9BCF-23A07F4B4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5477" y="2313101"/>
              <a:ext cx="2072426" cy="21283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B868D3-2C1B-0247-B0AC-7E58BA056B9E}"/>
                </a:ext>
              </a:extLst>
            </p:cNvPr>
            <p:cNvSpPr/>
            <p:nvPr/>
          </p:nvSpPr>
          <p:spPr>
            <a:xfrm>
              <a:off x="489397" y="1725769"/>
              <a:ext cx="2756079" cy="61916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4000"/>
              </a:schemeClr>
            </a:solidFill>
            <a:ln w="508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A59FBE-050B-EA49-A6D4-461FB4095018}"/>
                </a:ext>
              </a:extLst>
            </p:cNvPr>
            <p:cNvSpPr txBox="1"/>
            <p:nvPr/>
          </p:nvSpPr>
          <p:spPr>
            <a:xfrm>
              <a:off x="810298" y="2964106"/>
              <a:ext cx="4573073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for(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0;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 SIZE;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++) {</a:t>
              </a:r>
            </a:p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  for(j = 0; j &lt; SIZE;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j++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 {</a:t>
              </a:r>
            </a:p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   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dst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][j] =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src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][j];</a:t>
              </a:r>
            </a:p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  }</a:t>
              </a:r>
            </a:p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4987F7-A84D-3E42-B66F-41F1EAADDA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786" y="1725768"/>
              <a:ext cx="322512" cy="123833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F052C34-F7D2-8042-8211-B1C1687800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786" y="2313100"/>
              <a:ext cx="322512" cy="212833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BE4402-5F33-7E47-B274-13868C4D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77346" y="1725768"/>
            <a:ext cx="4895585" cy="2715666"/>
            <a:chOff x="487786" y="1725768"/>
            <a:chExt cx="4895585" cy="271566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AD0134-F337-0D4B-A1E7-02A95DE688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5477" y="1725770"/>
              <a:ext cx="2137894" cy="123833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9B3A71-8DB2-3448-9EDF-94C1B702A0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5477" y="2313101"/>
              <a:ext cx="2072426" cy="21283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26C626-A5FA-2A46-A896-9C468A389B65}"/>
                </a:ext>
              </a:extLst>
            </p:cNvPr>
            <p:cNvSpPr/>
            <p:nvPr/>
          </p:nvSpPr>
          <p:spPr>
            <a:xfrm>
              <a:off x="489397" y="1725769"/>
              <a:ext cx="2756079" cy="61916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14000"/>
              </a:schemeClr>
            </a:solidFill>
            <a:ln w="508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8A17429-5C52-2C4C-9166-2B622B744F4F}"/>
                </a:ext>
              </a:extLst>
            </p:cNvPr>
            <p:cNvSpPr txBox="1"/>
            <p:nvPr/>
          </p:nvSpPr>
          <p:spPr>
            <a:xfrm>
              <a:off x="810298" y="2964106"/>
              <a:ext cx="4573073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for(j = 0; j &lt; SIZE;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j++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 {</a:t>
              </a:r>
            </a:p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  for(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0;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&lt; SIZE;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++) {</a:t>
              </a:r>
            </a:p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   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dst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][j] = 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src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][j];</a:t>
              </a:r>
            </a:p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  }</a:t>
              </a:r>
            </a:p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2A827F-B86A-DD44-B59B-05CBC934E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786" y="1725768"/>
              <a:ext cx="322512" cy="123833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44176B-77B4-DE4D-8716-45B13AE78A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786" y="2313100"/>
              <a:ext cx="322512" cy="212833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9D8F155-EB83-654D-9F76-5CD5E345ECA4}"/>
              </a:ext>
            </a:extLst>
          </p:cNvPr>
          <p:cNvSpPr txBox="1"/>
          <p:nvPr/>
        </p:nvSpPr>
        <p:spPr>
          <a:xfrm>
            <a:off x="1615666" y="4505106"/>
            <a:ext cx="935347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Flat profile:</a:t>
            </a:r>
          </a:p>
          <a:p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Each sample counts as 0.01 seconds.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%   cumulative   self              self     total       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time   seconds   seconds    calls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/call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/call  name    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64.60      7.75     7.75     1000     7.75     7.75 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copy_b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 36.35     12.10     4.36     1000     4.36     4.36 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copy_a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0.17     12.12     0.02                             main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039315-C952-2F4D-83B8-9CB6383F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49273" y="3103808"/>
            <a:ext cx="2511381" cy="325192"/>
            <a:chOff x="4649273" y="3103808"/>
            <a:chExt cx="2511381" cy="32519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044C296-B0A7-814F-9B57-A73F2C2EEDC0}"/>
                </a:ext>
              </a:extLst>
            </p:cNvPr>
            <p:cNvCxnSpPr/>
            <p:nvPr/>
          </p:nvCxnSpPr>
          <p:spPr>
            <a:xfrm>
              <a:off x="4649273" y="3103808"/>
              <a:ext cx="2511381" cy="325192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89EF254-A685-3B43-B7E2-27AC27B190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3972" y="3167480"/>
              <a:ext cx="2144333" cy="252440"/>
            </a:xfrm>
            <a:prstGeom prst="straightConnector1">
              <a:avLst/>
            </a:prstGeom>
            <a:ln w="539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9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172A-52A0-E64A-8A1B-3D7DABB3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3D86-209A-1142-B538-E8290B51A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9"/>
            <a:ext cx="11049000" cy="173408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Webpage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https://cs.gmu.edu/~kandrea/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Email: </a:t>
            </a:r>
            <a:r>
              <a:rPr lang="en-US" dirty="0" err="1"/>
              <a:t>kandrea</a:t>
            </a:r>
            <a:r>
              <a:rPr lang="en-US" dirty="0"/>
              <a:t> @ </a:t>
            </a:r>
            <a:r>
              <a:rPr lang="en-US" dirty="0" err="1"/>
              <a:t>gmu</a:t>
            </a:r>
            <a:r>
              <a:rPr lang="en-US" dirty="0"/>
              <a:t> . </a:t>
            </a:r>
            <a:r>
              <a:rPr lang="en-US" dirty="0" err="1"/>
              <a:t>edu</a:t>
            </a:r>
            <a:r>
              <a:rPr lang="en-US" dirty="0"/>
              <a:t>.  Checked Daily during Working Hours.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(If you haven’t received a reply in 24 hours, please send again!)</a:t>
            </a:r>
          </a:p>
          <a:p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Picture of Prof. Andrea's Webpage.  The Courses tab on the top is highlighted, selecting Courses will take you to the current course information.">
            <a:extLst>
              <a:ext uri="{FF2B5EF4-FFF2-40B4-BE49-F238E27FC236}">
                <a16:creationId xmlns:a16="http://schemas.microsoft.com/office/drawing/2014/main" id="{F7B21CF4-D5F4-35BC-97FE-746E0A2C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18" y="3001183"/>
            <a:ext cx="11838964" cy="38568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4984759D-4D01-16AB-3B95-0E275A19B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77754" y="3530357"/>
            <a:ext cx="457200" cy="85578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47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556-EAEF-364D-B611-0888DBA3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Minute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D119-2643-344D-9000-E1131616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138" y="1267098"/>
            <a:ext cx="10978662" cy="216190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Syllabus</a:t>
            </a:r>
            <a:r>
              <a:rPr lang="en-US" dirty="0"/>
              <a:t> </a:t>
            </a:r>
            <a:r>
              <a:rPr lang="en-US" i="1" dirty="0"/>
              <a:t>(Available on Canvas and Piazza)</a:t>
            </a:r>
          </a:p>
          <a:p>
            <a:r>
              <a:rPr lang="en-US" sz="1900" b="1" dirty="0"/>
              <a:t>https://cs.gmu.edu/~kandrea/F24/CS367_Syllabus_F24.html</a:t>
            </a:r>
          </a:p>
          <a:p>
            <a:endParaRPr lang="en-US" b="1" dirty="0"/>
          </a:p>
          <a:p>
            <a:r>
              <a:rPr lang="en-US" b="1" dirty="0"/>
              <a:t>Planned Course Schedule</a:t>
            </a:r>
          </a:p>
          <a:p>
            <a:r>
              <a:rPr lang="en-US" sz="1800" b="1" dirty="0">
                <a:solidFill>
                  <a:prstClr val="black"/>
                </a:solidFill>
                <a:hlinkClick r:id="rId3"/>
              </a:rPr>
              <a:t>https://cs.gmu.edu/~kandrea/F24/CS367_Schedule_F24.html</a:t>
            </a:r>
            <a:endParaRPr lang="en-US" sz="1800" b="1" dirty="0">
              <a:solidFill>
                <a:prstClr val="black"/>
              </a:solidFill>
            </a:endParaRPr>
          </a:p>
          <a:p>
            <a:endParaRPr lang="en-US" b="1" dirty="0"/>
          </a:p>
        </p:txBody>
      </p:sp>
      <p:pic>
        <p:nvPicPr>
          <p:cNvPr id="4" name="Picture 3" descr="Visual Representation of the Schedule in Timeline Format.  See the Schedule for text information.">
            <a:extLst>
              <a:ext uri="{FF2B5EF4-FFF2-40B4-BE49-F238E27FC236}">
                <a16:creationId xmlns:a16="http://schemas.microsoft.com/office/drawing/2014/main" id="{AADF5A23-98CE-9804-02EB-552E2B77F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89" y="3487007"/>
            <a:ext cx="10630711" cy="3370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1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269A-D6B2-364D-8223-B77ADE7F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7AAF7-AC7E-D542-BD90-58B362CC7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</a:t>
            </a:r>
            <a:r>
              <a:rPr lang="en-US" b="1" dirty="0"/>
              <a:t>“Programmer-Centric</a:t>
            </a:r>
            <a:r>
              <a:rPr lang="en-US" dirty="0"/>
              <a:t>”</a:t>
            </a:r>
          </a:p>
          <a:p>
            <a:br>
              <a:rPr lang="en-US" dirty="0"/>
            </a:br>
            <a:r>
              <a:rPr lang="en-US" dirty="0"/>
              <a:t>The purpose of this course is to show how</a:t>
            </a:r>
            <a:r>
              <a:rPr lang="en-US" b="1" dirty="0"/>
              <a:t>, </a:t>
            </a:r>
            <a:r>
              <a:rPr lang="en-US" dirty="0"/>
              <a:t>by</a:t>
            </a:r>
            <a:r>
              <a:rPr lang="en-US" b="1" dirty="0"/>
              <a:t> </a:t>
            </a:r>
            <a:r>
              <a:rPr lang="en-US" dirty="0"/>
              <a:t>knowing the </a:t>
            </a:r>
            <a:r>
              <a:rPr lang="en-US" b="1" dirty="0"/>
              <a:t>underlying system, </a:t>
            </a:r>
            <a:r>
              <a:rPr lang="en-US" dirty="0"/>
              <a:t>you can be </a:t>
            </a:r>
            <a:r>
              <a:rPr lang="en-US" b="1" dirty="0"/>
              <a:t>more effective as a programmer.</a:t>
            </a:r>
          </a:p>
          <a:p>
            <a:endParaRPr lang="en-US" b="1" dirty="0"/>
          </a:p>
          <a:p>
            <a:r>
              <a:rPr lang="en-US" b="1" dirty="0"/>
              <a:t>This course will enable you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Programs that are more Reliable and Efficient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Incorporate Features that tie into the OS (</a:t>
            </a:r>
            <a:r>
              <a:rPr lang="en-US" dirty="0" err="1"/>
              <a:t>eg.</a:t>
            </a:r>
            <a:r>
              <a:rPr lang="en-US" dirty="0"/>
              <a:t> concurrency, signals)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Debuggers Effectively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Reverse Engineer Programs (or a good intro to this anyways)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6E8D-7512-434D-8612-94C95630B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66696-3DB8-174C-91FC-7B585DE3B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8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32ED-C37F-B14B-AD7A-E016CC24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D377D-7D5A-5546-807D-965A19976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7098"/>
            <a:ext cx="11036121" cy="5225776"/>
          </a:xfrm>
        </p:spPr>
        <p:txBody>
          <a:bodyPr>
            <a:normAutofit/>
          </a:bodyPr>
          <a:lstStyle/>
          <a:p>
            <a:r>
              <a:rPr lang="en-US" dirty="0"/>
              <a:t>In addition to the listed course Prerequisites, you should know how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Programs in C</a:t>
            </a:r>
          </a:p>
          <a:p>
            <a:pPr marL="1143000" lvl="1" indent="-457200"/>
            <a:r>
              <a:rPr lang="en-US" dirty="0"/>
              <a:t>C Data Types (Integer and Floating Point)</a:t>
            </a:r>
          </a:p>
          <a:p>
            <a:pPr marL="1143000" lvl="1" indent="-457200"/>
            <a:r>
              <a:rPr lang="en-US" dirty="0"/>
              <a:t>C Standard I/O Library</a:t>
            </a:r>
          </a:p>
          <a:p>
            <a:pPr marL="1143000" lvl="1" indent="-457200"/>
            <a:r>
              <a:rPr lang="en-US" dirty="0"/>
              <a:t>Bit-Level Operators (</a:t>
            </a:r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~, ^, &amp;, |, &lt;&lt;, &gt;&gt;</a:t>
            </a:r>
            <a:r>
              <a:rPr lang="en-US" dirty="0"/>
              <a:t>)</a:t>
            </a:r>
          </a:p>
          <a:p>
            <a:pPr marL="1143000" lvl="1" indent="-457200"/>
            <a:r>
              <a:rPr lang="en-US" dirty="0"/>
              <a:t>Pointers (Passing by Reference, Dereferencing)</a:t>
            </a:r>
          </a:p>
          <a:p>
            <a:pPr marL="1143000" lvl="1" indent="-457200"/>
            <a:r>
              <a:rPr lang="en-US" dirty="0"/>
              <a:t>Structures (structs and unions)</a:t>
            </a:r>
          </a:p>
          <a:p>
            <a:pPr marL="1143000" lvl="1" indent="-457200"/>
            <a:r>
              <a:rPr lang="en-US" dirty="0"/>
              <a:t>Dynamic Memory Allocation (malloc, free)</a:t>
            </a:r>
          </a:p>
          <a:p>
            <a:pPr marL="1143000" lvl="1" indent="-457200"/>
            <a:r>
              <a:rPr lang="en-US" dirty="0"/>
              <a:t>Makefiles</a:t>
            </a:r>
          </a:p>
          <a:p>
            <a:pPr marL="1143000" lvl="1" indent="-457200"/>
            <a:r>
              <a:rPr lang="en-US" dirty="0"/>
              <a:t>Compiling (</a:t>
            </a:r>
            <a:r>
              <a:rPr lang="en-US" dirty="0" err="1"/>
              <a:t>gcc</a:t>
            </a:r>
            <a:r>
              <a:rPr lang="en-US" dirty="0"/>
              <a:t> and its options)</a:t>
            </a:r>
          </a:p>
          <a:p>
            <a:pPr marL="1143000" lvl="1" indent="-457200"/>
            <a:r>
              <a:rPr lang="en-US" dirty="0"/>
              <a:t>Basic Debugging (gdb)</a:t>
            </a:r>
          </a:p>
          <a:p>
            <a:pPr marL="1143000" lvl="1" indent="-457200"/>
            <a:r>
              <a:rPr lang="en-US" dirty="0"/>
              <a:t>Basic </a:t>
            </a:r>
            <a:r>
              <a:rPr lang="en-US"/>
              <a:t>Unix Commands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7E33A-298E-3A48-933C-A50941757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C5BB7-A4B8-8E4A-A44D-DCCCAA62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51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DC2D-D2B7-7B4D-A706-29A3656D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1FAA-B4EE-C245-83C2-1A133681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feel lost, overwhelmed, or just generally behind...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Come in to any of the office hours.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Post questions on Piazza</a:t>
            </a:r>
          </a:p>
          <a:p>
            <a:pPr marL="1143000" lvl="1" indent="-457200"/>
            <a:r>
              <a:rPr lang="en-US" dirty="0"/>
              <a:t>If the question is on the Project design or includes code, post it as private.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Email me (</a:t>
            </a:r>
            <a:r>
              <a:rPr lang="en-US" dirty="0" err="1"/>
              <a:t>kandrea@gmu.edu</a:t>
            </a:r>
            <a:r>
              <a:rPr lang="en-US" dirty="0"/>
              <a:t>)</a:t>
            </a:r>
          </a:p>
          <a:p>
            <a:pPr marL="1143000" lvl="1" indent="-457200"/>
            <a:r>
              <a:rPr lang="en-US" dirty="0"/>
              <a:t>I can add extra material to the next lecture to answer questions.</a:t>
            </a:r>
          </a:p>
          <a:p>
            <a:pPr marL="1143000" lvl="1" indent="-457200"/>
            <a:r>
              <a:rPr lang="en-US" dirty="0"/>
              <a:t>I can also make video supplemental lectures as time permits to answer.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Piazza is our Forum for the course.  Instructions will be forthcoming.</a:t>
            </a:r>
          </a:p>
          <a:p>
            <a:pPr marL="457200" indent="-457200"/>
            <a:r>
              <a:rPr lang="en-US" dirty="0"/>
              <a:t>Our Blackboard pages (Lecture and Recitation) will have all: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Slides, Recitation Assignments, and Projects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0880-97CB-954F-9A92-975942C7B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60C8B-0BF9-5240-80B0-99E8D6D4D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06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FF9-4A3B-F54A-ADEE-4DA739F0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972"/>
          </a:xfrm>
        </p:spPr>
        <p:txBody>
          <a:bodyPr/>
          <a:lstStyle/>
          <a:p>
            <a:r>
              <a:rPr lang="en-US" dirty="0"/>
              <a:t>Lecture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A5C33-C2B9-5843-B8EC-809D3C811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7098"/>
            <a:ext cx="11353801" cy="5590902"/>
          </a:xfrm>
        </p:spPr>
        <p:txBody>
          <a:bodyPr>
            <a:normAutofit/>
          </a:bodyPr>
          <a:lstStyle/>
          <a:p>
            <a:r>
              <a:rPr lang="en-US" b="1" dirty="0"/>
              <a:t>During Lecture we will: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in small groups periodically to answer some questions.  </a:t>
            </a:r>
          </a:p>
          <a:p>
            <a:pPr marL="1143000" lvl="1" indent="-457200"/>
            <a:r>
              <a:rPr lang="en-US" dirty="0"/>
              <a:t>Groups work using provided whiteboards on given problems.</a:t>
            </a:r>
          </a:p>
          <a:p>
            <a:pPr marL="1143000" lvl="1" indent="-457200"/>
            <a:r>
              <a:rPr lang="en-US" dirty="0"/>
              <a:t>All Questions are provided both in Lecture Slides and on Worksheets.</a:t>
            </a:r>
          </a:p>
          <a:p>
            <a:pPr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Explore/Write Code</a:t>
            </a:r>
          </a:p>
          <a:p>
            <a:pPr marL="1200150" lvl="1" indent="-514350"/>
            <a:r>
              <a:rPr lang="en-US" dirty="0"/>
              <a:t>You will help me write code live and we’ll run/debug/discuss the program.</a:t>
            </a:r>
          </a:p>
          <a:p>
            <a:pPr marL="1200150" lvl="1" indent="-514350"/>
            <a:r>
              <a:rPr lang="en-US" dirty="0"/>
              <a:t>All code from slides are in the </a:t>
            </a:r>
            <a:r>
              <a:rPr lang="en-US" dirty="0" err="1"/>
              <a:t>Livecode</a:t>
            </a:r>
            <a:r>
              <a:rPr lang="en-US" dirty="0"/>
              <a:t> folders with the filename on the top-right.</a:t>
            </a:r>
          </a:p>
          <a:p>
            <a:endParaRPr lang="en-US" dirty="0"/>
          </a:p>
          <a:p>
            <a:r>
              <a:rPr lang="en-US" dirty="0"/>
              <a:t>Each Lecture may take more than a class to cover.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DF96B-6B3E-B845-981F-CC207254E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00DA3-6251-3342-B08F-ABAD634CA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D9DCE-6C7F-774A-B6CE-8B69A08351DB}"/>
              </a:ext>
            </a:extLst>
          </p:cNvPr>
          <p:cNvSpPr txBox="1"/>
          <p:nvPr/>
        </p:nvSpPr>
        <p:spPr>
          <a:xfrm>
            <a:off x="10615873" y="0"/>
            <a:ext cx="156324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0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0FF9-4A3B-F54A-ADEE-4DA739F0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972"/>
          </a:xfrm>
        </p:spPr>
        <p:txBody>
          <a:bodyPr/>
          <a:lstStyle/>
          <a:p>
            <a:r>
              <a:rPr lang="en-US" dirty="0"/>
              <a:t>Lecture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A5C33-C2B9-5843-B8EC-809D3C811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7098"/>
            <a:ext cx="11353801" cy="54543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After Lectures: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Recitations every Friday</a:t>
            </a:r>
          </a:p>
          <a:p>
            <a:pPr marL="1143000" lvl="1" indent="-457200"/>
            <a:r>
              <a:rPr lang="en-US" dirty="0"/>
              <a:t>Groups work to practice on new problems using the techniques we just covered.</a:t>
            </a:r>
          </a:p>
          <a:p>
            <a:pPr marL="1143000" lvl="1" indent="-457200"/>
            <a:r>
              <a:rPr lang="en-US" dirty="0"/>
              <a:t>These will be both worksheet and programming.</a:t>
            </a:r>
          </a:p>
          <a:p>
            <a:pPr marL="514350" indent="-514350">
              <a:buFont typeface="+mj-lt"/>
              <a:buAutoNum type="arabicPeriod"/>
            </a:pPr>
            <a:endParaRPr lang="en-US" sz="13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Midterm Sample Questions</a:t>
            </a:r>
          </a:p>
          <a:p>
            <a:pPr marL="1200150" lvl="1" indent="-514350"/>
            <a:r>
              <a:rPr lang="en-US" dirty="0"/>
              <a:t>After Friday, new sample questions will be added to the Practice Midterm</a:t>
            </a:r>
          </a:p>
          <a:p>
            <a:pPr marL="1200150" lvl="1" indent="-514350"/>
            <a:r>
              <a:rPr lang="en-US" dirty="0"/>
              <a:t>At any point, you can open the Practice Midterm and be able to do questions.</a:t>
            </a:r>
          </a:p>
          <a:p>
            <a:pPr lvl="1" indent="0">
              <a:buNone/>
            </a:pPr>
            <a:endParaRPr lang="en-US" sz="13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Quizzes</a:t>
            </a:r>
          </a:p>
          <a:p>
            <a:pPr marL="1200150" lvl="1" indent="-514350"/>
            <a:r>
              <a:rPr lang="en-US" dirty="0"/>
              <a:t>The following week there will be an online quiz on the last week’s material.</a:t>
            </a:r>
          </a:p>
          <a:p>
            <a:pPr marL="1200150" lvl="1" indent="-514350"/>
            <a:endParaRPr lang="en-US" sz="12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Supplemental Videos</a:t>
            </a:r>
          </a:p>
          <a:p>
            <a:pPr marL="1200150" lvl="1" indent="-514350"/>
            <a:r>
              <a:rPr lang="en-US" dirty="0"/>
              <a:t>These are not recorded lectures, but short videos reviewing each topic.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DF96B-6B3E-B845-981F-CC207254E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00DA3-6251-3342-B08F-ABAD634CA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3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872F-E3D0-1D48-B279-32D9EC59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 – Removing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2B51-CBAA-8043-92E2-77B9C554A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1353800" cy="4909865"/>
          </a:xfrm>
        </p:spPr>
        <p:txBody>
          <a:bodyPr/>
          <a:lstStyle/>
          <a:p>
            <a:r>
              <a:rPr lang="en-US" dirty="0"/>
              <a:t>Most CS Courses Focus on </a:t>
            </a:r>
            <a:r>
              <a:rPr lang="en-US" b="1" dirty="0"/>
              <a:t>Abstractions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Abstract Data Types (e.g. Interfaces in Java)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Asymptotic Analysis (Big-Oh)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Abstractions only go so far...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systems, it’s important to understand the underlying implementations.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Especially in the presence of bugs!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16BD9-7E49-0144-904C-3444C90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E0253-A6BD-EA48-BBC6-3BD228FF0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1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37CA-40AF-D846-8B37-04E480F0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0979-6AFB-2E4A-9C6B-BAF59A47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your next class....</a:t>
            </a:r>
          </a:p>
          <a:p>
            <a:endParaRPr lang="en-US" dirty="0"/>
          </a:p>
          <a:p>
            <a:r>
              <a:rPr lang="en-US" b="1" dirty="0"/>
              <a:t>Reading: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Read through Chapter 1 of the Textbook</a:t>
            </a:r>
          </a:p>
          <a:p>
            <a:pPr lvl="1" indent="0">
              <a:buNone/>
            </a:pPr>
            <a:r>
              <a:rPr lang="en-US" dirty="0"/>
              <a:t>This is a really good overview of what we’re going to be covering and why.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Review C</a:t>
            </a:r>
          </a:p>
          <a:p>
            <a:pPr lvl="1" indent="0">
              <a:buNone/>
            </a:pPr>
            <a:r>
              <a:rPr lang="en-US" dirty="0"/>
              <a:t>Next class we’ll go very quickly through a lot of C review.</a:t>
            </a:r>
          </a:p>
          <a:p>
            <a:pPr lvl="1" indent="0">
              <a:buNone/>
            </a:pPr>
            <a:r>
              <a:rPr lang="en-US" dirty="0"/>
              <a:t>We’ll cover basic operators, some basic I/O, types and structures, and we’ll end on Linked Lists. </a:t>
            </a:r>
          </a:p>
          <a:p>
            <a:pPr lvl="1" indent="0">
              <a:buNone/>
            </a:pPr>
            <a:r>
              <a:rPr lang="en-US" dirty="0"/>
              <a:t>(This are generally K&amp;R Chapters 1, 5, 6, and 7)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D3753-591E-E44C-AD6F-BCA8AB233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A6D1-9142-E449-B961-1E1371A84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1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872F-E3D0-1D48-B279-32D9EC59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 –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2B51-CBAA-8043-92E2-77B9C554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Outcomes for CS 367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Become more effective programmers.</a:t>
            </a:r>
          </a:p>
          <a:p>
            <a:pPr marL="1143000" lvl="1" indent="-457200"/>
            <a:r>
              <a:rPr lang="en-US" dirty="0"/>
              <a:t>Knowledge and Tools to find and eliminate bugs efficiently</a:t>
            </a:r>
          </a:p>
          <a:p>
            <a:pPr marL="1143000" lvl="1" indent="-457200"/>
            <a:r>
              <a:rPr lang="en-US" dirty="0"/>
              <a:t>Able to Optimize and Tune program performance.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Prepare for later Systems Programming courses in CS, such as...</a:t>
            </a:r>
          </a:p>
          <a:p>
            <a:pPr marL="1143000" lvl="1" indent="-457200"/>
            <a:r>
              <a:rPr lang="en-US" dirty="0"/>
              <a:t>CS 440	Compilers</a:t>
            </a:r>
          </a:p>
          <a:p>
            <a:pPr marL="1143000" lvl="1" indent="-457200"/>
            <a:r>
              <a:rPr lang="en-US" dirty="0"/>
              <a:t>CS 455	Networking</a:t>
            </a:r>
          </a:p>
          <a:p>
            <a:pPr marL="1143000" lvl="1" indent="-457200"/>
            <a:r>
              <a:rPr lang="en-US" dirty="0"/>
              <a:t>CS 465	Architecture</a:t>
            </a:r>
          </a:p>
          <a:p>
            <a:pPr marL="1143000" lvl="1" indent="-457200"/>
            <a:r>
              <a:rPr lang="en-US" dirty="0"/>
              <a:t>CS 468	Secure Programming</a:t>
            </a:r>
          </a:p>
          <a:p>
            <a:pPr marL="1143000" lvl="1" indent="-457200"/>
            <a:r>
              <a:rPr lang="en-US" dirty="0"/>
              <a:t>CS 469	Security Engineering</a:t>
            </a:r>
          </a:p>
          <a:p>
            <a:pPr marL="1143000" lvl="1" indent="-457200"/>
            <a:r>
              <a:rPr lang="en-US" b="1" dirty="0"/>
              <a:t>CS 471</a:t>
            </a:r>
            <a:r>
              <a:rPr lang="en-US" dirty="0"/>
              <a:t>	</a:t>
            </a:r>
            <a:r>
              <a:rPr lang="en-US" b="1" dirty="0"/>
              <a:t>Operating Systems</a:t>
            </a:r>
          </a:p>
          <a:p>
            <a:pPr marL="1143000" lvl="1" indent="-457200"/>
            <a:r>
              <a:rPr lang="en-US" dirty="0"/>
              <a:t>CS 475	Concurrent and Distributed 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16BD9-7E49-0144-904C-3444C90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E0253-A6BD-EA48-BBC6-3BD228FF0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872F-E3D0-1D48-B279-32D9EC59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 –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52B51-CBAA-8043-92E2-77B9C554A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0751288" cy="3517553"/>
          </a:xfrm>
        </p:spPr>
        <p:txBody>
          <a:bodyPr>
            <a:normAutofit/>
          </a:bodyPr>
          <a:lstStyle/>
          <a:p>
            <a:r>
              <a:rPr lang="en-US" b="1" dirty="0"/>
              <a:t>Outcomes for CS 367</a:t>
            </a:r>
          </a:p>
          <a:p>
            <a:r>
              <a:rPr lang="en-US" dirty="0"/>
              <a:t>Learn Foundational Experience for Industry</a:t>
            </a:r>
          </a:p>
          <a:p>
            <a:pPr lvl="1" indent="0">
              <a:buNone/>
            </a:pPr>
            <a:r>
              <a:rPr lang="en-US" dirty="0"/>
              <a:t>Embedded/Systems Programming:	</a:t>
            </a:r>
          </a:p>
          <a:p>
            <a:pPr marL="1600200" lvl="2" indent="-457200"/>
            <a:r>
              <a:rPr lang="en-US" dirty="0"/>
              <a:t>Data Representation, Assembly, Memory Management, Linker/Compiler Optimizations</a:t>
            </a:r>
          </a:p>
          <a:p>
            <a:pPr lvl="1" indent="0">
              <a:buNone/>
            </a:pPr>
            <a:r>
              <a:rPr lang="en-US" dirty="0"/>
              <a:t>Cyber Security</a:t>
            </a:r>
          </a:p>
          <a:p>
            <a:pPr marL="1600200" lvl="2" indent="-457200"/>
            <a:r>
              <a:rPr lang="en-US" dirty="0"/>
              <a:t>Data Representation, Assembly, Reverse Engineering, Memory Management</a:t>
            </a:r>
          </a:p>
        </p:txBody>
      </p:sp>
      <p:grpSp>
        <p:nvGrpSpPr>
          <p:cNvPr id="16" name="Group 15" descr="Datasheet for a microcontroller depicting which addresses and which bits to set to control output pins.&#10;">
            <a:extLst>
              <a:ext uri="{FF2B5EF4-FFF2-40B4-BE49-F238E27FC236}">
                <a16:creationId xmlns:a16="http://schemas.microsoft.com/office/drawing/2014/main" id="{98CD1951-DD9B-F647-ACC6-1FE167A48E58}"/>
              </a:ext>
            </a:extLst>
          </p:cNvPr>
          <p:cNvGrpSpPr/>
          <p:nvPr/>
        </p:nvGrpSpPr>
        <p:grpSpPr>
          <a:xfrm>
            <a:off x="160061" y="3891455"/>
            <a:ext cx="3671888" cy="2884433"/>
            <a:chOff x="160061" y="3689820"/>
            <a:chExt cx="3671888" cy="3079206"/>
          </a:xfrm>
        </p:grpSpPr>
        <p:pic>
          <p:nvPicPr>
            <p:cNvPr id="10" name="Picture 9" descr="Image depicting the datasheet for a microprocessor showing addresses and bits to set to turn on input/output pins.">
              <a:extLst>
                <a:ext uri="{FF2B5EF4-FFF2-40B4-BE49-F238E27FC236}">
                  <a16:creationId xmlns:a16="http://schemas.microsoft.com/office/drawing/2014/main" id="{3E517568-258F-4A43-947D-9CEE681F95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068"/>
            <a:stretch/>
          </p:blipFill>
          <p:spPr>
            <a:xfrm>
              <a:off x="160061" y="3689820"/>
              <a:ext cx="3671888" cy="199680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AF6B20-1A42-EA45-A1DB-1197E5805E88}"/>
                </a:ext>
              </a:extLst>
            </p:cNvPr>
            <p:cNvSpPr/>
            <p:nvPr/>
          </p:nvSpPr>
          <p:spPr>
            <a:xfrm>
              <a:off x="160061" y="5691808"/>
              <a:ext cx="3671888" cy="1077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6699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(power == HIGH) {  </a:t>
              </a:r>
              <a:endParaRPr lang="en-US" sz="1600" dirty="0">
                <a:solidFill>
                  <a:srgbClr val="5C5C5C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p_portb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|= 0x01; </a:t>
              </a:r>
              <a:r>
                <a:rPr lang="en-US" sz="1600" dirty="0">
                  <a:solidFill>
                    <a:srgbClr val="008200"/>
                  </a:solidFill>
                  <a:latin typeface="Consolas" panose="020B0609020204030204" pitchFamily="49" charset="0"/>
                </a:rPr>
                <a:t>// Set bit0</a:t>
              </a:r>
              <a:endParaRPr lang="en-US" sz="1600" dirty="0">
                <a:solidFill>
                  <a:srgbClr val="5C5C5C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 </a:t>
              </a:r>
              <a:r>
                <a:rPr lang="en-US" sz="1600" b="1" dirty="0">
                  <a:solidFill>
                    <a:srgbClr val="006699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{  </a:t>
              </a:r>
              <a:endParaRPr lang="en-US" sz="1600" dirty="0">
                <a:solidFill>
                  <a:srgbClr val="5C5C5C"/>
                </a:solidFill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*</a:t>
              </a:r>
              <a:r>
                <a:rPr lang="en-US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p_portb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&amp;= ~0x01;</a:t>
              </a:r>
              <a:r>
                <a:rPr lang="en-US" sz="1600" dirty="0">
                  <a:solidFill>
                    <a:srgbClr val="008200"/>
                  </a:solidFill>
                  <a:latin typeface="Consolas" panose="020B0609020204030204" pitchFamily="49" charset="0"/>
                </a:rPr>
                <a:t>// Clear bit0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7" name="Group 16" descr="Image of that microcontroller wired together inside of a tube.&#10;">
            <a:extLst>
              <a:ext uri="{FF2B5EF4-FFF2-40B4-BE49-F238E27FC236}">
                <a16:creationId xmlns:a16="http://schemas.microsoft.com/office/drawing/2014/main" id="{902B2BD2-EB02-2345-986C-EC9913A56FF0}"/>
              </a:ext>
            </a:extLst>
          </p:cNvPr>
          <p:cNvGrpSpPr/>
          <p:nvPr/>
        </p:nvGrpSpPr>
        <p:grpSpPr>
          <a:xfrm>
            <a:off x="3796903" y="4434415"/>
            <a:ext cx="3967162" cy="1550193"/>
            <a:chOff x="3796903" y="4434415"/>
            <a:chExt cx="3967162" cy="1550193"/>
          </a:xfrm>
        </p:grpSpPr>
        <p:pic>
          <p:nvPicPr>
            <p:cNvPr id="8" name="Picture 7" descr="A desk with a computer keyboard&#10;&#10;Description automatically generated">
              <a:extLst>
                <a:ext uri="{FF2B5EF4-FFF2-40B4-BE49-F238E27FC236}">
                  <a16:creationId xmlns:a16="http://schemas.microsoft.com/office/drawing/2014/main" id="{9B98C57D-7A0A-3C4F-AE95-F24449591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79" t="38962" r="29127" b="38433"/>
            <a:stretch/>
          </p:blipFill>
          <p:spPr>
            <a:xfrm>
              <a:off x="4664868" y="4434415"/>
              <a:ext cx="3099197" cy="155019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Graphic 11" descr="Add">
              <a:extLst>
                <a:ext uri="{FF2B5EF4-FFF2-40B4-BE49-F238E27FC236}">
                  <a16:creationId xmlns:a16="http://schemas.microsoft.com/office/drawing/2014/main" id="{7B145D7F-4314-AE45-BAD9-D494F2A9E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96903" y="4772223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 descr="Image of the circuit activated to create a Lightsaber to demonstrate programming hardware using techniques from this class.">
            <a:extLst>
              <a:ext uri="{FF2B5EF4-FFF2-40B4-BE49-F238E27FC236}">
                <a16:creationId xmlns:a16="http://schemas.microsoft.com/office/drawing/2014/main" id="{225EA6E8-F2AE-7944-8A5D-283B1AD70334}"/>
              </a:ext>
            </a:extLst>
          </p:cNvPr>
          <p:cNvGrpSpPr/>
          <p:nvPr/>
        </p:nvGrpSpPr>
        <p:grpSpPr>
          <a:xfrm>
            <a:off x="7715547" y="3844774"/>
            <a:ext cx="3995384" cy="2729479"/>
            <a:chOff x="7715547" y="3844774"/>
            <a:chExt cx="3995384" cy="27294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461226-BDB9-B14D-8D98-FA85A04B3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58237" y="3844774"/>
              <a:ext cx="2952694" cy="272947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Equal 12">
              <a:extLst>
                <a:ext uri="{FF2B5EF4-FFF2-40B4-BE49-F238E27FC236}">
                  <a16:creationId xmlns:a16="http://schemas.microsoft.com/office/drawing/2014/main" id="{1A3E8962-D77C-494F-A367-5F53A3CD9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715547" y="4752310"/>
              <a:ext cx="1091208" cy="914401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16BD9-7E49-0144-904C-3444C90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E0253-A6BD-EA48-BBC6-3BD228FF0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2485-24BF-8146-B89C-5A511337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Realities in Programming...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137E-45E4-A94E-BA68-BC7082794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098"/>
                <a:ext cx="10515600" cy="4909865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3244CC"/>
                    </a:solidFill>
                    <a:cs typeface="Courier New" panose="02070309020205020404" pitchFamily="49" charset="0"/>
                  </a:rPr>
                  <a:t>Observation #1 - Numbers</a:t>
                </a:r>
              </a:p>
              <a:p>
                <a:r>
                  <a:rPr lang="en-US" b="1" i="1" dirty="0">
                    <a:solidFill>
                      <a:srgbClr val="C00000"/>
                    </a:solidFill>
                    <a:cs typeface="Courier New" panose="02070309020205020404" pitchFamily="49" charset="0"/>
                  </a:rPr>
                  <a:t>	An </a:t>
                </a:r>
                <a:r>
                  <a:rPr lang="en-US" b="1" i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int</a:t>
                </a:r>
                <a:r>
                  <a:rPr lang="en-US" b="1" i="1" dirty="0">
                    <a:solidFill>
                      <a:srgbClr val="C00000"/>
                    </a:solidFill>
                    <a:cs typeface="Courier New" panose="02070309020205020404" pitchFamily="49" charset="0"/>
                  </a:rPr>
                  <a:t> is not an Integer.</a:t>
                </a:r>
                <a:r>
                  <a:rPr lang="en-US" i="1" dirty="0">
                    <a:solidFill>
                      <a:srgbClr val="C00000"/>
                    </a:solidFill>
                    <a:cs typeface="Courier New" panose="02070309020205020404" pitchFamily="49" charset="0"/>
                  </a:rPr>
                  <a:t> </a:t>
                </a:r>
              </a:p>
              <a:p>
                <a:endParaRPr lang="en-US" dirty="0">
                  <a:cs typeface="Courier New" panose="02070309020205020404" pitchFamily="49" charset="0"/>
                </a:endParaRPr>
              </a:p>
              <a:p>
                <a:r>
                  <a:rPr lang="en-US" dirty="0">
                    <a:cs typeface="Courier New" panose="02070309020205020404" pitchFamily="49" charset="0"/>
                  </a:rPr>
                  <a:t>Proof:</a:t>
                </a:r>
              </a:p>
              <a:p>
                <a:r>
                  <a:rPr lang="en-US" dirty="0">
                    <a:cs typeface="Courier New" panose="02070309020205020404" pitchFamily="49" charset="0"/>
                  </a:rPr>
                  <a:t>	In math, Integers have this property: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Does this Property Hold in Programming Languages?</a:t>
                </a:r>
              </a:p>
              <a:p>
                <a:r>
                  <a:rPr lang="en-US" dirty="0"/>
                  <a:t>	</a:t>
                </a:r>
                <a:r>
                  <a:rPr lang="en-US" b="1" dirty="0"/>
                  <a:t>Floats </a:t>
                </a:r>
                <a:r>
                  <a:rPr lang="en-US" dirty="0"/>
                  <a:t>(float</a:t>
                </a:r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:r>
                  <a:rPr lang="en-US" dirty="0"/>
                  <a:t>double): 	True</a:t>
                </a:r>
              </a:p>
              <a:p>
                <a:r>
                  <a:rPr lang="en-US" dirty="0"/>
                  <a:t>	</a:t>
                </a:r>
                <a:r>
                  <a:rPr lang="en-US" b="1" dirty="0" err="1"/>
                  <a:t>Ints</a:t>
                </a:r>
                <a:r>
                  <a:rPr lang="en-US" b="1" dirty="0"/>
                  <a:t> </a:t>
                </a:r>
                <a:r>
                  <a:rPr lang="en-US" dirty="0"/>
                  <a:t>(char, short, int, long):	Let’s see...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137E-45E4-A94E-BA68-BC7082794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098"/>
                <a:ext cx="10515600" cy="4909865"/>
              </a:xfrm>
              <a:blipFill>
                <a:blip r:embed="rId2"/>
                <a:stretch>
                  <a:fillRect l="-1217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0D1B-BF61-084D-B42F-CBAEBBA99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F3FFB-957F-3440-80E1-927181C7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6416F-D327-7E41-A103-1695AD3362BA}"/>
              </a:ext>
            </a:extLst>
          </p:cNvPr>
          <p:cNvSpPr txBox="1"/>
          <p:nvPr/>
        </p:nvSpPr>
        <p:spPr>
          <a:xfrm>
            <a:off x="10891589" y="0"/>
            <a:ext cx="1287532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int_of.c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4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2485-24BF-8146-B89C-5A511337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Realities in Programming...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137E-45E4-A94E-BA68-BC708279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0515600" cy="4909865"/>
          </a:xfrm>
        </p:spPr>
        <p:txBody>
          <a:bodyPr/>
          <a:lstStyle/>
          <a:p>
            <a:r>
              <a:rPr lang="en-US" b="1" i="1" dirty="0">
                <a:solidFill>
                  <a:srgbClr val="C00000"/>
                </a:solidFill>
                <a:cs typeface="Courier New" panose="02070309020205020404" pitchFamily="49" charset="0"/>
              </a:rPr>
              <a:t>An </a:t>
            </a:r>
            <a:r>
              <a:rPr lang="en-US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i="1" dirty="0">
                <a:solidFill>
                  <a:srgbClr val="C00000"/>
                </a:solidFill>
                <a:cs typeface="Courier New" panose="02070309020205020404" pitchFamily="49" charset="0"/>
              </a:rPr>
              <a:t> is not an Integer.</a:t>
            </a:r>
            <a:r>
              <a:rPr lang="en-US" i="1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</a:p>
          <a:p>
            <a:r>
              <a:rPr lang="en-US" dirty="0">
                <a:cs typeface="Courier New" panose="02070309020205020404" pitchFamily="49" charset="0"/>
              </a:rPr>
              <a:t>Can this cause any problems if we don’t take it into account?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0D1B-BF61-084D-B42F-CBAEBBA9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F3FFB-957F-3440-80E1-927181C7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14C08-010E-87DE-8B93-A1CB07106350}"/>
              </a:ext>
            </a:extLst>
          </p:cNvPr>
          <p:cNvSpPr txBox="1"/>
          <p:nvPr/>
        </p:nvSpPr>
        <p:spPr>
          <a:xfrm>
            <a:off x="412883" y="2247870"/>
            <a:ext cx="1130106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/>
              <a:t>CoreGraphics</a:t>
            </a:r>
            <a:r>
              <a:rPr lang="en-US" b="1" dirty="0"/>
              <a:t> (iOS and macOS) - https://support.apple.com/en-ca/HT212807</a:t>
            </a:r>
            <a:endParaRPr lang="en-US" dirty="0"/>
          </a:p>
          <a:p>
            <a:r>
              <a:rPr lang="en-US" b="1" dirty="0">
                <a:effectLst/>
              </a:rPr>
              <a:t>	Impact:</a:t>
            </a:r>
            <a:r>
              <a:rPr lang="en-US" dirty="0">
                <a:effectLst/>
              </a:rPr>
              <a:t> Processing a maliciously crafted PDF may lead to arbitrary code execution. </a:t>
            </a:r>
          </a:p>
          <a:p>
            <a:r>
              <a:rPr lang="en-US" b="1" dirty="0">
                <a:effectLst/>
              </a:rPr>
              <a:t>	Description:</a:t>
            </a:r>
            <a:r>
              <a:rPr lang="en-US" dirty="0">
                <a:effectLst/>
              </a:rPr>
              <a:t> An integer overflow was addressed with improved input validation.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BCB41-5866-0AF6-A051-A73156D7B2F4}"/>
              </a:ext>
            </a:extLst>
          </p:cNvPr>
          <p:cNvSpPr txBox="1"/>
          <p:nvPr/>
        </p:nvSpPr>
        <p:spPr>
          <a:xfrm>
            <a:off x="412883" y="3429191"/>
            <a:ext cx="1130106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/>
              <a:t>libstagefright</a:t>
            </a:r>
            <a:r>
              <a:rPr lang="en-US" b="1" dirty="0"/>
              <a:t> (Android) - https://cve.mitre.org/cgi-bin/cvename.cgi?name=CVE-2015-1538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	Impact:</a:t>
            </a:r>
            <a:r>
              <a:rPr lang="en-US" dirty="0">
                <a:effectLst/>
              </a:rPr>
              <a:t> Allows remote attackers to execute arbitrary code via crafted atoms in MP4 data</a:t>
            </a:r>
          </a:p>
          <a:p>
            <a:r>
              <a:rPr lang="en-US" b="1" dirty="0">
                <a:effectLst/>
              </a:rPr>
              <a:t>	Description:</a:t>
            </a:r>
            <a:r>
              <a:rPr lang="en-US" dirty="0">
                <a:effectLst/>
              </a:rPr>
              <a:t> Integer overflow in the </a:t>
            </a:r>
            <a:r>
              <a:rPr lang="en-US" dirty="0" err="1">
                <a:effectLst/>
              </a:rPr>
              <a:t>SampleTable</a:t>
            </a:r>
            <a:r>
              <a:rPr lang="en-US" dirty="0">
                <a:effectLst/>
              </a:rPr>
              <a:t>::</a:t>
            </a:r>
            <a:r>
              <a:rPr lang="en-US" dirty="0" err="1">
                <a:effectLst/>
              </a:rPr>
              <a:t>setSampleToChunkParams</a:t>
            </a:r>
            <a:r>
              <a:rPr lang="en-US" dirty="0"/>
              <a:t> function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995F1E-767B-C511-B096-22A67E68064E}"/>
                  </a:ext>
                </a:extLst>
              </p:cNvPr>
              <p:cNvSpPr txBox="1"/>
              <p:nvPr/>
            </p:nvSpPr>
            <p:spPr>
              <a:xfrm>
                <a:off x="412882" y="4576242"/>
                <a:ext cx="11301063" cy="9469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BatchOverflow (Ethereum) - https://cryptoslate.com/batchoverflow-exploit-creates-trillions-of-ethereum-tokens/</a:t>
                </a:r>
                <a:r>
                  <a:rPr lang="en-US" b="1" dirty="0">
                    <a:effectLst/>
                  </a:rPr>
                  <a:t>	Impact: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115∗</m:t>
                    </m:r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57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(115 octodecillion) BEC coins were created in two transactions.  (about $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3.7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) </a:t>
                </a:r>
              </a:p>
              <a:p>
                <a:r>
                  <a:rPr lang="en-US" b="1" dirty="0">
                    <a:effectLst/>
                  </a:rPr>
                  <a:t>	Description:</a:t>
                </a:r>
                <a:r>
                  <a:rPr lang="en-US" dirty="0">
                    <a:effectLst/>
                  </a:rPr>
                  <a:t> Integer overflow used to bypass ‘sanity’ checks that prevent transferring with a zero balance.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995F1E-767B-C511-B096-22A67E68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82" y="4576242"/>
                <a:ext cx="11301063" cy="946991"/>
              </a:xfrm>
              <a:prstGeom prst="rect">
                <a:avLst/>
              </a:prstGeom>
              <a:blipFill>
                <a:blip r:embed="rId3"/>
                <a:stretch>
                  <a:fillRect l="-431" t="-3185" b="-70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D4FA71B-7ABD-117A-9234-913290C9FC07}"/>
              </a:ext>
            </a:extLst>
          </p:cNvPr>
          <p:cNvSpPr txBox="1"/>
          <p:nvPr/>
        </p:nvSpPr>
        <p:spPr>
          <a:xfrm>
            <a:off x="412881" y="5768383"/>
            <a:ext cx="1130106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Boeing 787 -  </a:t>
            </a:r>
            <a:r>
              <a:rPr lang="en-US" sz="1400" b="1" dirty="0"/>
              <a:t>https://arstechnica.com/information-technology/2015/05/boeing-787-dreamliners-contain-a-potentially-catastrophic-software-bug/</a:t>
            </a:r>
          </a:p>
          <a:p>
            <a:r>
              <a:rPr lang="en-US" b="1" dirty="0">
                <a:effectLst/>
              </a:rPr>
              <a:t>	Impact:</a:t>
            </a:r>
            <a:r>
              <a:rPr lang="en-US" dirty="0">
                <a:effectLst/>
              </a:rPr>
              <a:t> Failure of Electrical System and Loss of Control of the Aircraft.</a:t>
            </a:r>
          </a:p>
          <a:p>
            <a:r>
              <a:rPr lang="en-US" b="1" dirty="0">
                <a:effectLst/>
              </a:rPr>
              <a:t>	Description:</a:t>
            </a:r>
            <a:r>
              <a:rPr lang="en-US" dirty="0">
                <a:effectLst/>
              </a:rPr>
              <a:t> Integer overflow after 248 days of power causes generator control units to failsafe.</a:t>
            </a:r>
          </a:p>
        </p:txBody>
      </p:sp>
    </p:spTree>
    <p:extLst>
      <p:ext uri="{BB962C8B-B14F-4D97-AF65-F5344CB8AC3E}">
        <p14:creationId xmlns:p14="http://schemas.microsoft.com/office/powerpoint/2010/main" val="284495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2485-24BF-8146-B89C-5A511337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Realities in Programming...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137E-45E4-A94E-BA68-BC7082794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7098"/>
                <a:ext cx="11280006" cy="490986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3244CC"/>
                    </a:solidFill>
                    <a:cs typeface="Courier New" panose="02070309020205020404" pitchFamily="49" charset="0"/>
                  </a:rPr>
                  <a:t>Observation #1 - Numbers</a:t>
                </a:r>
              </a:p>
              <a:p>
                <a:r>
                  <a:rPr lang="en-US" b="1" i="1" dirty="0">
                    <a:solidFill>
                      <a:srgbClr val="C00000"/>
                    </a:solidFill>
                    <a:cs typeface="Courier New" panose="02070309020205020404" pitchFamily="49" charset="0"/>
                  </a:rPr>
                  <a:t>	A </a:t>
                </a:r>
                <a:r>
                  <a:rPr lang="en-US" b="1" i="1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float</a:t>
                </a:r>
                <a:r>
                  <a:rPr lang="en-US" b="1" i="1" dirty="0">
                    <a:solidFill>
                      <a:srgbClr val="C00000"/>
                    </a:solidFill>
                    <a:cs typeface="Courier New" panose="02070309020205020404" pitchFamily="49" charset="0"/>
                  </a:rPr>
                  <a:t> is not a Real Number.</a:t>
                </a:r>
                <a:r>
                  <a:rPr lang="en-US" i="1" dirty="0">
                    <a:solidFill>
                      <a:srgbClr val="C00000"/>
                    </a:solidFill>
                    <a:cs typeface="Courier New" panose="02070309020205020404" pitchFamily="49" charset="0"/>
                  </a:rPr>
                  <a:t> </a:t>
                </a:r>
              </a:p>
              <a:p>
                <a:endParaRPr lang="en-US" dirty="0">
                  <a:cs typeface="Courier New" panose="02070309020205020404" pitchFamily="49" charset="0"/>
                </a:endParaRPr>
              </a:p>
              <a:p>
                <a:r>
                  <a:rPr lang="en-US" dirty="0">
                    <a:cs typeface="Courier New" panose="02070309020205020404" pitchFamily="49" charset="0"/>
                  </a:rPr>
                  <a:t>Proof:</a:t>
                </a:r>
              </a:p>
              <a:p>
                <a:r>
                  <a:rPr lang="en-US" dirty="0">
                    <a:cs typeface="Courier New" panose="02070309020205020404" pitchFamily="49" charset="0"/>
                  </a:rPr>
                  <a:t>	In math, Real Numbers have the property: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+(</m:t>
                    </m:r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Does this Property Hold in Programming Languages?</a:t>
                </a:r>
              </a:p>
              <a:p>
                <a:r>
                  <a:rPr lang="en-US" dirty="0"/>
                  <a:t>	</a:t>
                </a:r>
                <a:r>
                  <a:rPr lang="en-US" b="1" dirty="0" err="1"/>
                  <a:t>Ints</a:t>
                </a:r>
                <a:r>
                  <a:rPr lang="en-US" b="1" dirty="0"/>
                  <a:t> </a:t>
                </a:r>
                <a:r>
                  <a:rPr lang="en-US" dirty="0"/>
                  <a:t>(char, short, int, long):	True</a:t>
                </a:r>
              </a:p>
              <a:p>
                <a:r>
                  <a:rPr lang="en-US" b="1" dirty="0"/>
                  <a:t>	Floats </a:t>
                </a:r>
                <a:r>
                  <a:rPr lang="en-US" dirty="0"/>
                  <a:t>(float</a:t>
                </a:r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:r>
                  <a:rPr lang="en-US" dirty="0"/>
                  <a:t>double): 	Let’s See…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B137E-45E4-A94E-BA68-BC7082794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7098"/>
                <a:ext cx="11280006" cy="4909865"/>
              </a:xfrm>
              <a:blipFill>
                <a:blip r:embed="rId3"/>
                <a:stretch>
                  <a:fillRect l="-1135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0D1B-BF61-084D-B42F-CBAEBBA99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George Mason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F3FFB-957F-3440-80E1-927181C7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6416F-D327-7E41-A103-1695AD3362BA}"/>
              </a:ext>
            </a:extLst>
          </p:cNvPr>
          <p:cNvSpPr txBox="1"/>
          <p:nvPr/>
        </p:nvSpPr>
        <p:spPr>
          <a:xfrm>
            <a:off x="11042326" y="1073"/>
            <a:ext cx="114967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fp_of.c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2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2485-24BF-8146-B89C-5A511337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Realities in Programming...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137E-45E4-A94E-BA68-BC7082794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098"/>
            <a:ext cx="10515600" cy="4909865"/>
          </a:xfrm>
        </p:spPr>
        <p:txBody>
          <a:bodyPr/>
          <a:lstStyle/>
          <a:p>
            <a:r>
              <a:rPr lang="en-US" b="1" i="1" dirty="0">
                <a:solidFill>
                  <a:srgbClr val="C00000"/>
                </a:solidFill>
                <a:cs typeface="Courier New" panose="02070309020205020404" pitchFamily="49" charset="0"/>
              </a:rPr>
              <a:t>A </a:t>
            </a:r>
            <a:r>
              <a:rPr lang="en-US" b="1" i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b="1" i="1" dirty="0">
                <a:solidFill>
                  <a:srgbClr val="C00000"/>
                </a:solidFill>
                <a:cs typeface="Courier New" panose="02070309020205020404" pitchFamily="49" charset="0"/>
              </a:rPr>
              <a:t> is not a Real Number (and Rounding errors)</a:t>
            </a:r>
            <a:r>
              <a:rPr lang="en-US" i="1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</a:p>
          <a:p>
            <a:r>
              <a:rPr lang="en-US" dirty="0">
                <a:cs typeface="Courier New" panose="02070309020205020404" pitchFamily="49" charset="0"/>
              </a:rPr>
              <a:t>Can this cause any problems if we don’t take it into account?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80D1B-BF61-084D-B42F-CBAEBBA9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George Mason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F3FFB-957F-3440-80E1-927181C7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2BEAC-A941-4842-AABB-78258D38CD80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E14C08-010E-87DE-8B93-A1CB07106350}"/>
              </a:ext>
            </a:extLst>
          </p:cNvPr>
          <p:cNvSpPr txBox="1"/>
          <p:nvPr/>
        </p:nvSpPr>
        <p:spPr>
          <a:xfrm>
            <a:off x="412883" y="2555879"/>
            <a:ext cx="1130106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Ariane 5 (Rocket) - https://itsfoss.com/a-floating-point-error-that-caused-a-damage-worth-half-a-billion/</a:t>
            </a:r>
          </a:p>
          <a:p>
            <a:r>
              <a:rPr lang="en-US" b="1" dirty="0">
                <a:effectLst/>
              </a:rPr>
              <a:t>	Impact:</a:t>
            </a:r>
            <a:r>
              <a:rPr lang="en-US" dirty="0">
                <a:effectLst/>
              </a:rPr>
              <a:t> Loss of a half-billion-dollar Rocket. </a:t>
            </a:r>
          </a:p>
          <a:p>
            <a:r>
              <a:rPr lang="en-US" b="1" dirty="0">
                <a:effectLst/>
              </a:rPr>
              <a:t>	Description:</a:t>
            </a:r>
            <a:r>
              <a:rPr lang="en-US" dirty="0">
                <a:effectLst/>
              </a:rPr>
              <a:t> Conversion from a Float to an Int led to an Integer Overflow and the motors overcorrected.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BCB41-5866-0AF6-A051-A73156D7B2F4}"/>
              </a:ext>
            </a:extLst>
          </p:cNvPr>
          <p:cNvSpPr txBox="1"/>
          <p:nvPr/>
        </p:nvSpPr>
        <p:spPr>
          <a:xfrm>
            <a:off x="412883" y="3737200"/>
            <a:ext cx="1130106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Patriot Missile (US Defense) - http://nifty.stanford.edu/2003/pests/2002/lectures/07.1_FloatingPoint/Patriot.html</a:t>
            </a:r>
            <a:r>
              <a:rPr lang="en-US" b="1" dirty="0">
                <a:effectLst/>
              </a:rPr>
              <a:t>	Impact:</a:t>
            </a:r>
            <a:r>
              <a:rPr lang="en-US" dirty="0">
                <a:effectLst/>
              </a:rPr>
              <a:t> The defense missile missed the incoming rocket by 600m and many lives were lost.</a:t>
            </a:r>
          </a:p>
          <a:p>
            <a:r>
              <a:rPr lang="en-US" b="1" dirty="0">
                <a:effectLst/>
              </a:rPr>
              <a:t>	Description:</a:t>
            </a:r>
            <a:r>
              <a:rPr lang="en-US" dirty="0">
                <a:effectLst/>
              </a:rPr>
              <a:t> Conversion from Integer to Float increases in inaccuracy the larger the Integers are.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995F1E-767B-C511-B096-22A67E68064E}"/>
              </a:ext>
            </a:extLst>
          </p:cNvPr>
          <p:cNvSpPr txBox="1"/>
          <p:nvPr/>
        </p:nvSpPr>
        <p:spPr>
          <a:xfrm>
            <a:off x="412882" y="4884251"/>
            <a:ext cx="11301063" cy="9469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Vancouver Stock Exchange - https://www5.in.tum.de/~huckle/Vancouv.pdf</a:t>
            </a:r>
          </a:p>
          <a:p>
            <a:r>
              <a:rPr lang="en-US" b="1" dirty="0">
                <a:effectLst/>
              </a:rPr>
              <a:t>	Impact:</a:t>
            </a:r>
            <a:r>
              <a:rPr lang="en-US" dirty="0">
                <a:effectLst/>
              </a:rPr>
              <a:t> An index was reporting at half its true value.</a:t>
            </a:r>
          </a:p>
          <a:p>
            <a:r>
              <a:rPr lang="en-US" b="1" dirty="0">
                <a:effectLst/>
              </a:rPr>
              <a:t>	Description:</a:t>
            </a:r>
            <a:r>
              <a:rPr lang="en-US" dirty="0">
                <a:effectLst/>
              </a:rPr>
              <a:t> Floating Point Truncation instead of Rounding led to Cumulative Decrease in Value</a:t>
            </a:r>
          </a:p>
        </p:txBody>
      </p:sp>
    </p:spTree>
    <p:extLst>
      <p:ext uri="{BB962C8B-B14F-4D97-AF65-F5344CB8AC3E}">
        <p14:creationId xmlns:p14="http://schemas.microsoft.com/office/powerpoint/2010/main" val="1612168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85B9ED383FCB4EB22591673E92D50E" ma:contentTypeVersion="10" ma:contentTypeDescription="Create a new document." ma:contentTypeScope="" ma:versionID="56ff605a792e5602225b878078345bfa">
  <xsd:schema xmlns:xsd="http://www.w3.org/2001/XMLSchema" xmlns:xs="http://www.w3.org/2001/XMLSchema" xmlns:p="http://schemas.microsoft.com/office/2006/metadata/properties" xmlns:ns2="073764e2-ed30-4cf9-b45e-575c7ac3a288" xmlns:ns3="92807eb1-6173-4e8b-bbc3-ffec6fe1e7b9" targetNamespace="http://schemas.microsoft.com/office/2006/metadata/properties" ma:root="true" ma:fieldsID="7f8364a4ca06dba1b2e26a1504ceb184" ns2:_="" ns3:_="">
    <xsd:import namespace="073764e2-ed30-4cf9-b45e-575c7ac3a288"/>
    <xsd:import namespace="92807eb1-6173-4e8b-bbc3-ffec6fe1e7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3764e2-ed30-4cf9-b45e-575c7ac3a2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07eb1-6173-4e8b-bbc3-ffec6fe1e7b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09E4F4-BDD3-48D9-8CAB-C7CC808102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3764e2-ed30-4cf9-b45e-575c7ac3a288"/>
    <ds:schemaRef ds:uri="92807eb1-6173-4e8b-bbc3-ffec6fe1e7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3B6EB5-579B-44F8-B761-EC8F01793804}">
  <ds:schemaRefs>
    <ds:schemaRef ds:uri="073764e2-ed30-4cf9-b45e-575c7ac3a288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92807eb1-6173-4e8b-bbc3-ffec6fe1e7b9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3A7F3E5-754F-4E54-97B7-7A5A85BC88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</TotalTime>
  <Words>3355</Words>
  <Application>Microsoft Office PowerPoint</Application>
  <PresentationFormat>Widescreen</PresentationFormat>
  <Paragraphs>482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Consolas</vt:lpstr>
      <vt:lpstr>Courier New</vt:lpstr>
      <vt:lpstr>Menlo</vt:lpstr>
      <vt:lpstr>Office Theme</vt:lpstr>
      <vt:lpstr>Computer Systems and Programming (CS367)</vt:lpstr>
      <vt:lpstr>Course Overview</vt:lpstr>
      <vt:lpstr>Course Goals – Removing Abstractions</vt:lpstr>
      <vt:lpstr>Course Goals – Outcomes</vt:lpstr>
      <vt:lpstr>Course Goals – Outcomes</vt:lpstr>
      <vt:lpstr>Great Realities in Programming...</vt:lpstr>
      <vt:lpstr>Great Realities in Programming...</vt:lpstr>
      <vt:lpstr>Great Realities in Programming...</vt:lpstr>
      <vt:lpstr>Great Realities in Programming...</vt:lpstr>
      <vt:lpstr>Computer Arithmetic</vt:lpstr>
      <vt:lpstr>Fun Realities with Numbers</vt:lpstr>
      <vt:lpstr>Fun Realities with Numbers</vt:lpstr>
      <vt:lpstr>Fun Realities with Numbers</vt:lpstr>
      <vt:lpstr>Fun Realities with Numbers</vt:lpstr>
      <vt:lpstr>Great Realities in Programming...</vt:lpstr>
      <vt:lpstr>Great Realities in Programming...</vt:lpstr>
      <vt:lpstr>Memory Referencing Bug</vt:lpstr>
      <vt:lpstr>Memory Referencing Bug</vt:lpstr>
      <vt:lpstr>Memory Referencing Bug</vt:lpstr>
      <vt:lpstr>Memory Referencing Errors</vt:lpstr>
      <vt:lpstr>Great Realities in Programming...</vt:lpstr>
      <vt:lpstr>Memory Performance Example</vt:lpstr>
      <vt:lpstr>Contact Information</vt:lpstr>
      <vt:lpstr>Schedule Minute</vt:lpstr>
      <vt:lpstr>Course Perspective</vt:lpstr>
      <vt:lpstr>Course Prerequisites</vt:lpstr>
      <vt:lpstr>Getting Help</vt:lpstr>
      <vt:lpstr>Lecture Style</vt:lpstr>
      <vt:lpstr>Lecture Style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Andrea</dc:creator>
  <cp:lastModifiedBy>Kevin M Andrea</cp:lastModifiedBy>
  <cp:revision>228</cp:revision>
  <cp:lastPrinted>2019-01-21T18:01:57Z</cp:lastPrinted>
  <dcterms:created xsi:type="dcterms:W3CDTF">2019-01-18T20:51:16Z</dcterms:created>
  <dcterms:modified xsi:type="dcterms:W3CDTF">2024-08-22T21:51:29Z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0x010100B385B9ED383FCB4EB22591673E92D50E</vt:lpwstr>
  </property>
</Properties>
</file>